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Sheet9!$G$3</c:f>
              <c:strCache>
                <c:ptCount val="1"/>
                <c:pt idx="0">
                  <c:v>Average Weekly Initial Claims</c:v>
                </c:pt>
              </c:strCache>
            </c:strRef>
          </c:tx>
          <c:cat>
            <c:numRef>
              <c:f>Sheet9!$F$4:$F$65</c:f>
              <c:numCache>
                <c:formatCode>m/d/yyyy</c:formatCode>
                <c:ptCount val="62"/>
                <c:pt idx="0">
                  <c:v>41629</c:v>
                </c:pt>
                <c:pt idx="1">
                  <c:v>41636</c:v>
                </c:pt>
                <c:pt idx="2">
                  <c:v>41643</c:v>
                </c:pt>
                <c:pt idx="3">
                  <c:v>41650</c:v>
                </c:pt>
                <c:pt idx="4">
                  <c:v>41657</c:v>
                </c:pt>
                <c:pt idx="5">
                  <c:v>41664</c:v>
                </c:pt>
                <c:pt idx="6">
                  <c:v>41671</c:v>
                </c:pt>
                <c:pt idx="7">
                  <c:v>41678</c:v>
                </c:pt>
                <c:pt idx="8">
                  <c:v>41685</c:v>
                </c:pt>
                <c:pt idx="9">
                  <c:v>41692</c:v>
                </c:pt>
                <c:pt idx="10">
                  <c:v>41699</c:v>
                </c:pt>
                <c:pt idx="11">
                  <c:v>41706</c:v>
                </c:pt>
                <c:pt idx="12">
                  <c:v>41713</c:v>
                </c:pt>
                <c:pt idx="13">
                  <c:v>41720</c:v>
                </c:pt>
                <c:pt idx="14">
                  <c:v>41727</c:v>
                </c:pt>
                <c:pt idx="15">
                  <c:v>41734</c:v>
                </c:pt>
                <c:pt idx="16">
                  <c:v>41741</c:v>
                </c:pt>
                <c:pt idx="17">
                  <c:v>41748</c:v>
                </c:pt>
                <c:pt idx="18">
                  <c:v>41755</c:v>
                </c:pt>
                <c:pt idx="19">
                  <c:v>41762</c:v>
                </c:pt>
                <c:pt idx="20">
                  <c:v>41769</c:v>
                </c:pt>
                <c:pt idx="21">
                  <c:v>41776</c:v>
                </c:pt>
                <c:pt idx="22">
                  <c:v>41783</c:v>
                </c:pt>
                <c:pt idx="23">
                  <c:v>41790</c:v>
                </c:pt>
                <c:pt idx="24">
                  <c:v>41797</c:v>
                </c:pt>
                <c:pt idx="25">
                  <c:v>41804</c:v>
                </c:pt>
                <c:pt idx="26">
                  <c:v>41811</c:v>
                </c:pt>
                <c:pt idx="27">
                  <c:v>41818</c:v>
                </c:pt>
                <c:pt idx="28">
                  <c:v>41825</c:v>
                </c:pt>
                <c:pt idx="29">
                  <c:v>41832</c:v>
                </c:pt>
                <c:pt idx="30">
                  <c:v>41839</c:v>
                </c:pt>
                <c:pt idx="31">
                  <c:v>41846</c:v>
                </c:pt>
                <c:pt idx="32">
                  <c:v>41853</c:v>
                </c:pt>
                <c:pt idx="33">
                  <c:v>41860</c:v>
                </c:pt>
                <c:pt idx="34">
                  <c:v>41867</c:v>
                </c:pt>
                <c:pt idx="35">
                  <c:v>41874</c:v>
                </c:pt>
                <c:pt idx="36">
                  <c:v>41881</c:v>
                </c:pt>
                <c:pt idx="37">
                  <c:v>41888</c:v>
                </c:pt>
                <c:pt idx="38">
                  <c:v>41895</c:v>
                </c:pt>
                <c:pt idx="39">
                  <c:v>41902</c:v>
                </c:pt>
                <c:pt idx="40">
                  <c:v>41909</c:v>
                </c:pt>
                <c:pt idx="41">
                  <c:v>41916</c:v>
                </c:pt>
                <c:pt idx="42">
                  <c:v>41923</c:v>
                </c:pt>
                <c:pt idx="43">
                  <c:v>41930</c:v>
                </c:pt>
                <c:pt idx="44">
                  <c:v>41937</c:v>
                </c:pt>
                <c:pt idx="45">
                  <c:v>41944</c:v>
                </c:pt>
                <c:pt idx="46">
                  <c:v>41951</c:v>
                </c:pt>
                <c:pt idx="47">
                  <c:v>41958</c:v>
                </c:pt>
                <c:pt idx="48">
                  <c:v>41965</c:v>
                </c:pt>
                <c:pt idx="49">
                  <c:v>41972</c:v>
                </c:pt>
                <c:pt idx="50">
                  <c:v>41979</c:v>
                </c:pt>
                <c:pt idx="51">
                  <c:v>41986</c:v>
                </c:pt>
                <c:pt idx="52">
                  <c:v>41993</c:v>
                </c:pt>
                <c:pt idx="53">
                  <c:v>42000</c:v>
                </c:pt>
                <c:pt idx="54">
                  <c:v>42007</c:v>
                </c:pt>
                <c:pt idx="55">
                  <c:v>42014</c:v>
                </c:pt>
                <c:pt idx="56">
                  <c:v>42021</c:v>
                </c:pt>
                <c:pt idx="57">
                  <c:v>42028</c:v>
                </c:pt>
                <c:pt idx="58">
                  <c:v>42035</c:v>
                </c:pt>
                <c:pt idx="59">
                  <c:v>42042</c:v>
                </c:pt>
                <c:pt idx="60">
                  <c:v>42049</c:v>
                </c:pt>
                <c:pt idx="61">
                  <c:v>42056</c:v>
                </c:pt>
              </c:numCache>
            </c:numRef>
          </c:cat>
          <c:val>
            <c:numRef>
              <c:f>Sheet9!$G$4:$G$65</c:f>
              <c:numCache>
                <c:formatCode>#,##0</c:formatCode>
                <c:ptCount val="62"/>
                <c:pt idx="0">
                  <c:v>1788</c:v>
                </c:pt>
                <c:pt idx="1">
                  <c:v>1732.5</c:v>
                </c:pt>
                <c:pt idx="2">
                  <c:v>1887</c:v>
                </c:pt>
                <c:pt idx="3">
                  <c:v>2074.75</c:v>
                </c:pt>
                <c:pt idx="4">
                  <c:v>2312.25</c:v>
                </c:pt>
                <c:pt idx="5">
                  <c:v>2005</c:v>
                </c:pt>
                <c:pt idx="6">
                  <c:v>1999</c:v>
                </c:pt>
                <c:pt idx="7">
                  <c:v>1899.5</c:v>
                </c:pt>
                <c:pt idx="8">
                  <c:v>1841.5</c:v>
                </c:pt>
                <c:pt idx="9">
                  <c:v>1751.75</c:v>
                </c:pt>
                <c:pt idx="10">
                  <c:v>1693.75</c:v>
                </c:pt>
                <c:pt idx="11">
                  <c:v>1520.75</c:v>
                </c:pt>
                <c:pt idx="12">
                  <c:v>1541.5</c:v>
                </c:pt>
                <c:pt idx="13">
                  <c:v>1601.5</c:v>
                </c:pt>
                <c:pt idx="14">
                  <c:v>1608.25</c:v>
                </c:pt>
                <c:pt idx="15">
                  <c:v>1658.25</c:v>
                </c:pt>
                <c:pt idx="16">
                  <c:v>1629</c:v>
                </c:pt>
                <c:pt idx="17">
                  <c:v>1600.5</c:v>
                </c:pt>
                <c:pt idx="18">
                  <c:v>1575.25</c:v>
                </c:pt>
                <c:pt idx="19">
                  <c:v>1550</c:v>
                </c:pt>
                <c:pt idx="20">
                  <c:v>1537</c:v>
                </c:pt>
                <c:pt idx="21">
                  <c:v>1583.75</c:v>
                </c:pt>
                <c:pt idx="22">
                  <c:v>1618.5</c:v>
                </c:pt>
                <c:pt idx="23">
                  <c:v>1637</c:v>
                </c:pt>
                <c:pt idx="24">
                  <c:v>1691.25</c:v>
                </c:pt>
                <c:pt idx="25">
                  <c:v>1671.5</c:v>
                </c:pt>
                <c:pt idx="26">
                  <c:v>1633.25</c:v>
                </c:pt>
                <c:pt idx="27">
                  <c:v>1721.75</c:v>
                </c:pt>
                <c:pt idx="28">
                  <c:v>1638.5</c:v>
                </c:pt>
                <c:pt idx="29">
                  <c:v>1722.5</c:v>
                </c:pt>
                <c:pt idx="30">
                  <c:v>1728.5</c:v>
                </c:pt>
                <c:pt idx="31">
                  <c:v>1599.25</c:v>
                </c:pt>
                <c:pt idx="32">
                  <c:v>1614</c:v>
                </c:pt>
                <c:pt idx="33">
                  <c:v>1503.75</c:v>
                </c:pt>
                <c:pt idx="34">
                  <c:v>1481.5</c:v>
                </c:pt>
                <c:pt idx="35">
                  <c:v>1488.25</c:v>
                </c:pt>
                <c:pt idx="36">
                  <c:v>1464</c:v>
                </c:pt>
                <c:pt idx="37">
                  <c:v>1515.5</c:v>
                </c:pt>
                <c:pt idx="38">
                  <c:v>1542.25</c:v>
                </c:pt>
                <c:pt idx="39">
                  <c:v>1551.75</c:v>
                </c:pt>
                <c:pt idx="40">
                  <c:v>1591</c:v>
                </c:pt>
                <c:pt idx="41">
                  <c:v>1516.25</c:v>
                </c:pt>
                <c:pt idx="42">
                  <c:v>1569.75</c:v>
                </c:pt>
                <c:pt idx="43">
                  <c:v>1595.5</c:v>
                </c:pt>
                <c:pt idx="44">
                  <c:v>1561.75</c:v>
                </c:pt>
                <c:pt idx="45">
                  <c:v>1613</c:v>
                </c:pt>
                <c:pt idx="46">
                  <c:v>1586</c:v>
                </c:pt>
                <c:pt idx="47">
                  <c:v>1541.75</c:v>
                </c:pt>
                <c:pt idx="48">
                  <c:v>1565.5</c:v>
                </c:pt>
                <c:pt idx="49">
                  <c:v>1514.75</c:v>
                </c:pt>
                <c:pt idx="50">
                  <c:v>1544</c:v>
                </c:pt>
                <c:pt idx="51">
                  <c:v>1587.25</c:v>
                </c:pt>
                <c:pt idx="52">
                  <c:v>1740.75</c:v>
                </c:pt>
                <c:pt idx="53">
                  <c:v>2130.75</c:v>
                </c:pt>
                <c:pt idx="54">
                  <c:v>2271.25</c:v>
                </c:pt>
                <c:pt idx="55">
                  <c:v>2382.5</c:v>
                </c:pt>
                <c:pt idx="56">
                  <c:v>2282.5</c:v>
                </c:pt>
                <c:pt idx="57">
                  <c:v>2024</c:v>
                </c:pt>
                <c:pt idx="58">
                  <c:v>2006.5</c:v>
                </c:pt>
                <c:pt idx="59">
                  <c:v>2228.25</c:v>
                </c:pt>
                <c:pt idx="60">
                  <c:v>2303.25</c:v>
                </c:pt>
                <c:pt idx="61">
                  <c:v>2318.25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8278144"/>
        <c:axId val="115434624"/>
      </c:lineChart>
      <c:dateAx>
        <c:axId val="4827814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15434624"/>
        <c:crosses val="autoZero"/>
        <c:auto val="1"/>
        <c:lblOffset val="100"/>
        <c:baseTimeUnit val="days"/>
      </c:dateAx>
      <c:valAx>
        <c:axId val="11543462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48278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Annual</a:t>
            </a:r>
            <a:r>
              <a:rPr lang="en-US" baseline="0"/>
              <a:t> % Change in Continuing Claims: Jan 2014 to Jan 2015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'CC by industry Jan-Dec 2014 (2)'!$C$23:$C$31</c:f>
              <c:strCache>
                <c:ptCount val="9"/>
                <c:pt idx="0">
                  <c:v>Total</c:v>
                </c:pt>
                <c:pt idx="1">
                  <c:v>Public Administration</c:v>
                </c:pt>
                <c:pt idx="2">
                  <c:v>Construction</c:v>
                </c:pt>
                <c:pt idx="3">
                  <c:v>Retail</c:v>
                </c:pt>
                <c:pt idx="4">
                  <c:v>Healthcare</c:v>
                </c:pt>
                <c:pt idx="5">
                  <c:v>Accomodation &amp; Food Services</c:v>
                </c:pt>
                <c:pt idx="6">
                  <c:v>Professional and technical services</c:v>
                </c:pt>
                <c:pt idx="7">
                  <c:v> Manufacturing</c:v>
                </c:pt>
                <c:pt idx="8">
                  <c:v> Mining</c:v>
                </c:pt>
              </c:strCache>
            </c:strRef>
          </c:cat>
          <c:val>
            <c:numRef>
              <c:f>'CC by industry Jan-Dec 2014 (2)'!$D$23:$D$31</c:f>
              <c:numCache>
                <c:formatCode>0.00%</c:formatCode>
                <c:ptCount val="9"/>
                <c:pt idx="0">
                  <c:v>-0.1749</c:v>
                </c:pt>
                <c:pt idx="1">
                  <c:v>-4.8800000000000003E-2</c:v>
                </c:pt>
                <c:pt idx="2">
                  <c:v>-0.19600000000000001</c:v>
                </c:pt>
                <c:pt idx="3">
                  <c:v>-0.29430000000000001</c:v>
                </c:pt>
                <c:pt idx="4">
                  <c:v>-0.22439999999999999</c:v>
                </c:pt>
                <c:pt idx="5">
                  <c:v>-0.28070000000000001</c:v>
                </c:pt>
                <c:pt idx="6">
                  <c:v>-0.1067</c:v>
                </c:pt>
                <c:pt idx="7">
                  <c:v>0.18970000000000001</c:v>
                </c:pt>
                <c:pt idx="8">
                  <c:v>0.12859999999999999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37317248"/>
        <c:axId val="37339520"/>
      </c:barChart>
      <c:catAx>
        <c:axId val="37317248"/>
        <c:scaling>
          <c:orientation val="minMax"/>
        </c:scaling>
        <c:delete val="0"/>
        <c:axPos val="b"/>
        <c:majorTickMark val="none"/>
        <c:minorTickMark val="none"/>
        <c:tickLblPos val="nextTo"/>
        <c:crossAx val="37339520"/>
        <c:crosses val="autoZero"/>
        <c:auto val="1"/>
        <c:lblAlgn val="ctr"/>
        <c:lblOffset val="100"/>
        <c:noMultiLvlLbl val="0"/>
      </c:catAx>
      <c:valAx>
        <c:axId val="37339520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crossAx val="3731724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Average</a:t>
            </a:r>
            <a:r>
              <a:rPr lang="en-US" baseline="0"/>
              <a:t> Monthly Earnings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Sheet5!$H$5</c:f>
              <c:strCache>
                <c:ptCount val="1"/>
                <c:pt idx="0">
                  <c:v>State </c:v>
                </c:pt>
              </c:strCache>
            </c:strRef>
          </c:tx>
          <c:cat>
            <c:numRef>
              <c:f>Sheet5!$G$6:$G$57</c:f>
              <c:numCache>
                <c:formatCode>General</c:formatCode>
                <c:ptCount val="52"/>
                <c:pt idx="0">
                  <c:v>2001</c:v>
                </c:pt>
                <c:pt idx="8">
                  <c:v>2003</c:v>
                </c:pt>
                <c:pt idx="16">
                  <c:v>2005</c:v>
                </c:pt>
                <c:pt idx="24">
                  <c:v>2007</c:v>
                </c:pt>
                <c:pt idx="32">
                  <c:v>2009</c:v>
                </c:pt>
                <c:pt idx="40">
                  <c:v>2011</c:v>
                </c:pt>
                <c:pt idx="48">
                  <c:v>2013</c:v>
                </c:pt>
              </c:numCache>
            </c:numRef>
          </c:cat>
          <c:val>
            <c:numRef>
              <c:f>Sheet5!$H$6:$H$57</c:f>
              <c:numCache>
                <c:formatCode>General</c:formatCode>
                <c:ptCount val="52"/>
                <c:pt idx="0">
                  <c:v>2470</c:v>
                </c:pt>
                <c:pt idx="1">
                  <c:v>2494.75</c:v>
                </c:pt>
                <c:pt idx="2">
                  <c:v>2508</c:v>
                </c:pt>
                <c:pt idx="3">
                  <c:v>2523.25</c:v>
                </c:pt>
                <c:pt idx="4">
                  <c:v>2525.75</c:v>
                </c:pt>
                <c:pt idx="5">
                  <c:v>2531.25</c:v>
                </c:pt>
                <c:pt idx="6">
                  <c:v>2540</c:v>
                </c:pt>
                <c:pt idx="7">
                  <c:v>2535</c:v>
                </c:pt>
                <c:pt idx="8">
                  <c:v>2527.5</c:v>
                </c:pt>
                <c:pt idx="9">
                  <c:v>2528.75</c:v>
                </c:pt>
                <c:pt idx="10">
                  <c:v>2542.5</c:v>
                </c:pt>
                <c:pt idx="11">
                  <c:v>2578</c:v>
                </c:pt>
                <c:pt idx="12">
                  <c:v>2614.75</c:v>
                </c:pt>
                <c:pt idx="13">
                  <c:v>2648.75</c:v>
                </c:pt>
                <c:pt idx="14">
                  <c:v>2679.75</c:v>
                </c:pt>
                <c:pt idx="15">
                  <c:v>2715</c:v>
                </c:pt>
                <c:pt idx="16">
                  <c:v>2726.75</c:v>
                </c:pt>
                <c:pt idx="17">
                  <c:v>2746</c:v>
                </c:pt>
                <c:pt idx="18">
                  <c:v>2776.25</c:v>
                </c:pt>
                <c:pt idx="19">
                  <c:v>2790.25</c:v>
                </c:pt>
                <c:pt idx="20">
                  <c:v>2849.5</c:v>
                </c:pt>
                <c:pt idx="21">
                  <c:v>2894.75</c:v>
                </c:pt>
                <c:pt idx="22">
                  <c:v>2920.25</c:v>
                </c:pt>
                <c:pt idx="23">
                  <c:v>2964.5</c:v>
                </c:pt>
                <c:pt idx="24">
                  <c:v>3001.75</c:v>
                </c:pt>
                <c:pt idx="25">
                  <c:v>3032.25</c:v>
                </c:pt>
                <c:pt idx="26">
                  <c:v>3073</c:v>
                </c:pt>
                <c:pt idx="27">
                  <c:v>3110</c:v>
                </c:pt>
                <c:pt idx="28">
                  <c:v>3143.25</c:v>
                </c:pt>
                <c:pt idx="29">
                  <c:v>3176.5</c:v>
                </c:pt>
                <c:pt idx="30">
                  <c:v>3213</c:v>
                </c:pt>
                <c:pt idx="31">
                  <c:v>3240</c:v>
                </c:pt>
                <c:pt idx="32">
                  <c:v>3218.25</c:v>
                </c:pt>
                <c:pt idx="33">
                  <c:v>3188</c:v>
                </c:pt>
                <c:pt idx="34">
                  <c:v>3171.75</c:v>
                </c:pt>
                <c:pt idx="35">
                  <c:v>3168.25</c:v>
                </c:pt>
                <c:pt idx="36">
                  <c:v>3160.5</c:v>
                </c:pt>
                <c:pt idx="37">
                  <c:v>3191.5</c:v>
                </c:pt>
                <c:pt idx="38">
                  <c:v>3219.75</c:v>
                </c:pt>
                <c:pt idx="39">
                  <c:v>3263.75</c:v>
                </c:pt>
                <c:pt idx="40">
                  <c:v>3315.5</c:v>
                </c:pt>
                <c:pt idx="41">
                  <c:v>3354.5</c:v>
                </c:pt>
                <c:pt idx="42">
                  <c:v>3423.25</c:v>
                </c:pt>
                <c:pt idx="43">
                  <c:v>3442.25</c:v>
                </c:pt>
                <c:pt idx="44">
                  <c:v>3517.25</c:v>
                </c:pt>
                <c:pt idx="45">
                  <c:v>3541.5</c:v>
                </c:pt>
                <c:pt idx="46">
                  <c:v>3534.25</c:v>
                </c:pt>
                <c:pt idx="47">
                  <c:v>3573.5</c:v>
                </c:pt>
                <c:pt idx="48">
                  <c:v>3588</c:v>
                </c:pt>
                <c:pt idx="49">
                  <c:v>3612</c:v>
                </c:pt>
                <c:pt idx="50">
                  <c:v>3627</c:v>
                </c:pt>
                <c:pt idx="51">
                  <c:v>3628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Sheet5!$I$5</c:f>
              <c:strCache>
                <c:ptCount val="1"/>
                <c:pt idx="0">
                  <c:v>O&amp;G</c:v>
                </c:pt>
              </c:strCache>
            </c:strRef>
          </c:tx>
          <c:cat>
            <c:numRef>
              <c:f>Sheet5!$G$6:$G$57</c:f>
              <c:numCache>
                <c:formatCode>General</c:formatCode>
                <c:ptCount val="52"/>
                <c:pt idx="0">
                  <c:v>2001</c:v>
                </c:pt>
                <c:pt idx="8">
                  <c:v>2003</c:v>
                </c:pt>
                <c:pt idx="16">
                  <c:v>2005</c:v>
                </c:pt>
                <c:pt idx="24">
                  <c:v>2007</c:v>
                </c:pt>
                <c:pt idx="32">
                  <c:v>2009</c:v>
                </c:pt>
                <c:pt idx="40">
                  <c:v>2011</c:v>
                </c:pt>
                <c:pt idx="48">
                  <c:v>2013</c:v>
                </c:pt>
              </c:numCache>
            </c:numRef>
          </c:cat>
          <c:val>
            <c:numRef>
              <c:f>Sheet5!$I$6:$I$57</c:f>
              <c:numCache>
                <c:formatCode>General</c:formatCode>
                <c:ptCount val="52"/>
                <c:pt idx="0">
                  <c:v>4668.25</c:v>
                </c:pt>
                <c:pt idx="1">
                  <c:v>4705.75</c:v>
                </c:pt>
                <c:pt idx="2">
                  <c:v>4739.25</c:v>
                </c:pt>
                <c:pt idx="3">
                  <c:v>4658.75</c:v>
                </c:pt>
                <c:pt idx="4">
                  <c:v>4538</c:v>
                </c:pt>
                <c:pt idx="5">
                  <c:v>4502.5</c:v>
                </c:pt>
                <c:pt idx="6">
                  <c:v>4503.5</c:v>
                </c:pt>
                <c:pt idx="7">
                  <c:v>4541.25</c:v>
                </c:pt>
                <c:pt idx="8">
                  <c:v>4586</c:v>
                </c:pt>
                <c:pt idx="9">
                  <c:v>4687.5</c:v>
                </c:pt>
                <c:pt idx="10">
                  <c:v>4755.75</c:v>
                </c:pt>
                <c:pt idx="11">
                  <c:v>4832.75</c:v>
                </c:pt>
                <c:pt idx="12">
                  <c:v>5087.75</c:v>
                </c:pt>
                <c:pt idx="13">
                  <c:v>5105.25</c:v>
                </c:pt>
                <c:pt idx="14">
                  <c:v>5214.75</c:v>
                </c:pt>
                <c:pt idx="15">
                  <c:v>5313</c:v>
                </c:pt>
                <c:pt idx="16">
                  <c:v>5418.5</c:v>
                </c:pt>
                <c:pt idx="17">
                  <c:v>5524.5</c:v>
                </c:pt>
                <c:pt idx="18">
                  <c:v>5701.25</c:v>
                </c:pt>
                <c:pt idx="19">
                  <c:v>5796.5</c:v>
                </c:pt>
                <c:pt idx="20">
                  <c:v>5861.5</c:v>
                </c:pt>
                <c:pt idx="21">
                  <c:v>6042</c:v>
                </c:pt>
                <c:pt idx="22">
                  <c:v>6085.5</c:v>
                </c:pt>
                <c:pt idx="23">
                  <c:v>6406</c:v>
                </c:pt>
                <c:pt idx="24">
                  <c:v>6488.25</c:v>
                </c:pt>
                <c:pt idx="25">
                  <c:v>6544</c:v>
                </c:pt>
                <c:pt idx="26">
                  <c:v>6645.25</c:v>
                </c:pt>
                <c:pt idx="27">
                  <c:v>6774</c:v>
                </c:pt>
                <c:pt idx="28">
                  <c:v>6903.75</c:v>
                </c:pt>
                <c:pt idx="29">
                  <c:v>7105.25</c:v>
                </c:pt>
                <c:pt idx="30">
                  <c:v>7263</c:v>
                </c:pt>
                <c:pt idx="31">
                  <c:v>7199</c:v>
                </c:pt>
                <c:pt idx="32">
                  <c:v>6926.25</c:v>
                </c:pt>
                <c:pt idx="33">
                  <c:v>6538.5</c:v>
                </c:pt>
                <c:pt idx="34">
                  <c:v>6536.75</c:v>
                </c:pt>
                <c:pt idx="35">
                  <c:v>6520.75</c:v>
                </c:pt>
                <c:pt idx="36">
                  <c:v>6728</c:v>
                </c:pt>
                <c:pt idx="37">
                  <c:v>6928.25</c:v>
                </c:pt>
                <c:pt idx="38">
                  <c:v>6929.25</c:v>
                </c:pt>
                <c:pt idx="39">
                  <c:v>7132</c:v>
                </c:pt>
                <c:pt idx="40">
                  <c:v>7446</c:v>
                </c:pt>
                <c:pt idx="41">
                  <c:v>7603.75</c:v>
                </c:pt>
                <c:pt idx="42">
                  <c:v>8052</c:v>
                </c:pt>
                <c:pt idx="43">
                  <c:v>8095.25</c:v>
                </c:pt>
                <c:pt idx="44">
                  <c:v>8200.25</c:v>
                </c:pt>
                <c:pt idx="45">
                  <c:v>8137</c:v>
                </c:pt>
                <c:pt idx="46">
                  <c:v>7854.75</c:v>
                </c:pt>
                <c:pt idx="47">
                  <c:v>7877.75</c:v>
                </c:pt>
                <c:pt idx="48">
                  <c:v>7782.25</c:v>
                </c:pt>
                <c:pt idx="49">
                  <c:v>7893</c:v>
                </c:pt>
                <c:pt idx="50">
                  <c:v>7892.5</c:v>
                </c:pt>
                <c:pt idx="51">
                  <c:v>7930.25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423808"/>
        <c:axId val="106425344"/>
      </c:lineChart>
      <c:catAx>
        <c:axId val="10642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06425344"/>
        <c:crosses val="autoZero"/>
        <c:auto val="1"/>
        <c:lblAlgn val="ctr"/>
        <c:lblOffset val="100"/>
        <c:noMultiLvlLbl val="0"/>
      </c:catAx>
      <c:valAx>
        <c:axId val="106425344"/>
        <c:scaling>
          <c:orientation val="minMax"/>
        </c:scaling>
        <c:delete val="0"/>
        <c:axPos val="l"/>
        <c:majorGridlines/>
        <c:numFmt formatCode="&quot;$&quot;#,##0.00" sourceLinked="0"/>
        <c:majorTickMark val="none"/>
        <c:minorTickMark val="none"/>
        <c:tickLblPos val="nextTo"/>
        <c:crossAx val="1064238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%</a:t>
            </a:r>
            <a:r>
              <a:rPr lang="en-US" baseline="0"/>
              <a:t> Change in Employment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Sheet2!$P$13</c:f>
              <c:strCache>
                <c:ptCount val="1"/>
                <c:pt idx="0">
                  <c:v>State</c:v>
                </c:pt>
              </c:strCache>
            </c:strRef>
          </c:tx>
          <c:cat>
            <c:strRef>
              <c:f>Sheet2!$O$14:$O$289</c:f>
              <c:strCache>
                <c:ptCount val="265"/>
                <c:pt idx="0">
                  <c:v>1991</c:v>
                </c:pt>
                <c:pt idx="24">
                  <c:v>1993</c:v>
                </c:pt>
                <c:pt idx="48">
                  <c:v>1995</c:v>
                </c:pt>
                <c:pt idx="60">
                  <c:v> </c:v>
                </c:pt>
                <c:pt idx="72">
                  <c:v>1997</c:v>
                </c:pt>
                <c:pt idx="96">
                  <c:v>1999</c:v>
                </c:pt>
                <c:pt idx="120">
                  <c:v>2001</c:v>
                </c:pt>
                <c:pt idx="144">
                  <c:v>2003</c:v>
                </c:pt>
                <c:pt idx="168">
                  <c:v>2005</c:v>
                </c:pt>
                <c:pt idx="180">
                  <c:v> </c:v>
                </c:pt>
                <c:pt idx="192">
                  <c:v>2007</c:v>
                </c:pt>
                <c:pt idx="216">
                  <c:v>2009</c:v>
                </c:pt>
                <c:pt idx="240">
                  <c:v>2011</c:v>
                </c:pt>
                <c:pt idx="264">
                  <c:v>2013</c:v>
                </c:pt>
              </c:strCache>
            </c:strRef>
          </c:cat>
          <c:val>
            <c:numRef>
              <c:f>Sheet2!$P$14:$P$289</c:f>
              <c:numCache>
                <c:formatCode>General</c:formatCode>
                <c:ptCount val="276"/>
                <c:pt idx="0">
                  <c:v>1.8774620735898158</c:v>
                </c:pt>
                <c:pt idx="1">
                  <c:v>1.7951072889705266</c:v>
                </c:pt>
                <c:pt idx="2">
                  <c:v>1.8764073054791095</c:v>
                </c:pt>
                <c:pt idx="3">
                  <c:v>1.9198803191489286</c:v>
                </c:pt>
                <c:pt idx="4">
                  <c:v>1.557322730284953</c:v>
                </c:pt>
                <c:pt idx="5">
                  <c:v>1.3849958779884546</c:v>
                </c:pt>
                <c:pt idx="6">
                  <c:v>0.64983137287158532</c:v>
                </c:pt>
                <c:pt idx="7">
                  <c:v>0.51707156927117159</c:v>
                </c:pt>
                <c:pt idx="8">
                  <c:v>0.48317091147326929</c:v>
                </c:pt>
                <c:pt idx="9">
                  <c:v>1.0947403078442632</c:v>
                </c:pt>
                <c:pt idx="10">
                  <c:v>1.0360990050160461</c:v>
                </c:pt>
                <c:pt idx="11">
                  <c:v>1.0523719477102651</c:v>
                </c:pt>
                <c:pt idx="12">
                  <c:v>1.2176059234882728</c:v>
                </c:pt>
                <c:pt idx="13">
                  <c:v>0.6069553805774166</c:v>
                </c:pt>
                <c:pt idx="14">
                  <c:v>0.39292730844795204</c:v>
                </c:pt>
                <c:pt idx="15">
                  <c:v>0.33433906874338548</c:v>
                </c:pt>
                <c:pt idx="16">
                  <c:v>0.783034257748769</c:v>
                </c:pt>
                <c:pt idx="17">
                  <c:v>0.23581070092698739</c:v>
                </c:pt>
                <c:pt idx="18">
                  <c:v>0.90715920235372149</c:v>
                </c:pt>
                <c:pt idx="19">
                  <c:v>0.97983179554176525</c:v>
                </c:pt>
                <c:pt idx="20">
                  <c:v>0.96984515077425359</c:v>
                </c:pt>
                <c:pt idx="21">
                  <c:v>1.2050154697931894</c:v>
                </c:pt>
                <c:pt idx="22">
                  <c:v>1.3103279889313835</c:v>
                </c:pt>
                <c:pt idx="23">
                  <c:v>1.293629484989024</c:v>
                </c:pt>
                <c:pt idx="24">
                  <c:v>1.3573925058928755</c:v>
                </c:pt>
                <c:pt idx="25">
                  <c:v>1.9566280776129139</c:v>
                </c:pt>
                <c:pt idx="26">
                  <c:v>2.0874103065883816</c:v>
                </c:pt>
                <c:pt idx="27">
                  <c:v>1.8611833550064909</c:v>
                </c:pt>
                <c:pt idx="28">
                  <c:v>1.6024603431531388</c:v>
                </c:pt>
                <c:pt idx="29">
                  <c:v>2.3525594224061002</c:v>
                </c:pt>
                <c:pt idx="30">
                  <c:v>2.4378391512108131</c:v>
                </c:pt>
                <c:pt idx="31">
                  <c:v>2.3934664833831896</c:v>
                </c:pt>
                <c:pt idx="32">
                  <c:v>2.0744208572120284</c:v>
                </c:pt>
                <c:pt idx="33">
                  <c:v>2.1641190667739414</c:v>
                </c:pt>
                <c:pt idx="34">
                  <c:v>2.0726221079691483</c:v>
                </c:pt>
                <c:pt idx="35">
                  <c:v>2.3212851405622561</c:v>
                </c:pt>
                <c:pt idx="36">
                  <c:v>2.3656776263031274</c:v>
                </c:pt>
                <c:pt idx="37">
                  <c:v>2.0230289461058839</c:v>
                </c:pt>
                <c:pt idx="38">
                  <c:v>2.140575079872201</c:v>
                </c:pt>
                <c:pt idx="39">
                  <c:v>2.4734700390967848</c:v>
                </c:pt>
                <c:pt idx="40">
                  <c:v>2.5250916042695408</c:v>
                </c:pt>
                <c:pt idx="41">
                  <c:v>2.4094475707378824</c:v>
                </c:pt>
                <c:pt idx="42">
                  <c:v>2.8858317520556609</c:v>
                </c:pt>
                <c:pt idx="43">
                  <c:v>2.7481639421937891</c:v>
                </c:pt>
                <c:pt idx="44">
                  <c:v>3.1551478728451756</c:v>
                </c:pt>
                <c:pt idx="45">
                  <c:v>2.55925663438066</c:v>
                </c:pt>
                <c:pt idx="46">
                  <c:v>2.8805288839918259</c:v>
                </c:pt>
                <c:pt idx="47">
                  <c:v>2.9358662375382574</c:v>
                </c:pt>
                <c:pt idx="48">
                  <c:v>2.9142185663924831</c:v>
                </c:pt>
                <c:pt idx="49">
                  <c:v>3.2526060036052984</c:v>
                </c:pt>
                <c:pt idx="50">
                  <c:v>3.1592117610259693</c:v>
                </c:pt>
                <c:pt idx="51">
                  <c:v>2.9821692750914863</c:v>
                </c:pt>
                <c:pt idx="52">
                  <c:v>2.9057571284282568</c:v>
                </c:pt>
                <c:pt idx="53">
                  <c:v>2.7629440445785964</c:v>
                </c:pt>
                <c:pt idx="54">
                  <c:v>2.1593790824560162</c:v>
                </c:pt>
                <c:pt idx="55">
                  <c:v>2.4748289908538967</c:v>
                </c:pt>
                <c:pt idx="56">
                  <c:v>2.3917209658873166</c:v>
                </c:pt>
                <c:pt idx="57">
                  <c:v>2.9944717444717441</c:v>
                </c:pt>
                <c:pt idx="58">
                  <c:v>2.8840269277845811</c:v>
                </c:pt>
                <c:pt idx="59">
                  <c:v>2.9131396324258407</c:v>
                </c:pt>
                <c:pt idx="60">
                  <c:v>2.7022912384867168</c:v>
                </c:pt>
                <c:pt idx="61">
                  <c:v>2.5428875056930313</c:v>
                </c:pt>
                <c:pt idx="62">
                  <c:v>2.948756822316545</c:v>
                </c:pt>
                <c:pt idx="63">
                  <c:v>2.7823983063662623</c:v>
                </c:pt>
                <c:pt idx="64">
                  <c:v>3.0351075877689726</c:v>
                </c:pt>
                <c:pt idx="65">
                  <c:v>3.1405332128332617</c:v>
                </c:pt>
                <c:pt idx="66">
                  <c:v>2.9035655182789157</c:v>
                </c:pt>
                <c:pt idx="67">
                  <c:v>3.1800795019875565</c:v>
                </c:pt>
                <c:pt idx="68">
                  <c:v>2.8823837688103615</c:v>
                </c:pt>
                <c:pt idx="69">
                  <c:v>2.7061279260474094</c:v>
                </c:pt>
                <c:pt idx="70">
                  <c:v>2.6024239720425308</c:v>
                </c:pt>
                <c:pt idx="71">
                  <c:v>2.5416821044831384</c:v>
                </c:pt>
                <c:pt idx="72">
                  <c:v>2.6608360509931708</c:v>
                </c:pt>
                <c:pt idx="73">
                  <c:v>2.8943667184839668</c:v>
                </c:pt>
                <c:pt idx="74">
                  <c:v>2.6360356380237233</c:v>
                </c:pt>
                <c:pt idx="75">
                  <c:v>2.3466235103722131</c:v>
                </c:pt>
                <c:pt idx="76">
                  <c:v>2.2129405730197149</c:v>
                </c:pt>
                <c:pt idx="77">
                  <c:v>2.6506024096385512</c:v>
                </c:pt>
                <c:pt idx="78">
                  <c:v>2.9897660818713518</c:v>
                </c:pt>
                <c:pt idx="79">
                  <c:v>2.4787380969688093</c:v>
                </c:pt>
                <c:pt idx="80">
                  <c:v>2.8671226895648276</c:v>
                </c:pt>
                <c:pt idx="81">
                  <c:v>3.3461566378747123</c:v>
                </c:pt>
                <c:pt idx="82">
                  <c:v>3.5727226610623921</c:v>
                </c:pt>
                <c:pt idx="83">
                  <c:v>3.540974129209423</c:v>
                </c:pt>
                <c:pt idx="84">
                  <c:v>3.8119991336365739</c:v>
                </c:pt>
                <c:pt idx="85">
                  <c:v>3.7122302158273315</c:v>
                </c:pt>
                <c:pt idx="86">
                  <c:v>3.5511873161632823</c:v>
                </c:pt>
                <c:pt idx="87">
                  <c:v>4.0178250557033053</c:v>
                </c:pt>
                <c:pt idx="88">
                  <c:v>4.2225249121800745</c:v>
                </c:pt>
                <c:pt idx="89">
                  <c:v>3.6136007966993851</c:v>
                </c:pt>
                <c:pt idx="90">
                  <c:v>3.2081765916672453</c:v>
                </c:pt>
                <c:pt idx="91">
                  <c:v>3.4331110795857636</c:v>
                </c:pt>
                <c:pt idx="92">
                  <c:v>3.0984719864176702</c:v>
                </c:pt>
                <c:pt idx="93">
                  <c:v>2.5776092147773597</c:v>
                </c:pt>
                <c:pt idx="94">
                  <c:v>2.546879373075837</c:v>
                </c:pt>
                <c:pt idx="95">
                  <c:v>2.6730876605248435</c:v>
                </c:pt>
                <c:pt idx="96">
                  <c:v>2.0794213783990445</c:v>
                </c:pt>
                <c:pt idx="97">
                  <c:v>2.0740843507214271</c:v>
                </c:pt>
                <c:pt idx="98">
                  <c:v>1.8151586531799788</c:v>
                </c:pt>
                <c:pt idx="99">
                  <c:v>1.3681592039800965</c:v>
                </c:pt>
                <c:pt idx="100">
                  <c:v>1.0317787866281469</c:v>
                </c:pt>
                <c:pt idx="101">
                  <c:v>1.1259096526156867</c:v>
                </c:pt>
                <c:pt idx="102">
                  <c:v>1.4854549205694338</c:v>
                </c:pt>
                <c:pt idx="103">
                  <c:v>1.3852695103552355</c:v>
                </c:pt>
                <c:pt idx="104">
                  <c:v>1.4683683271579431</c:v>
                </c:pt>
                <c:pt idx="105">
                  <c:v>1.314618281410479</c:v>
                </c:pt>
                <c:pt idx="106">
                  <c:v>1.1394650655021865</c:v>
                </c:pt>
                <c:pt idx="107">
                  <c:v>0.99925226021344882</c:v>
                </c:pt>
                <c:pt idx="108">
                  <c:v>1.0832538492982757</c:v>
                </c:pt>
                <c:pt idx="109">
                  <c:v>0.8494733265375467</c:v>
                </c:pt>
                <c:pt idx="110">
                  <c:v>1.3949373979314099</c:v>
                </c:pt>
                <c:pt idx="111">
                  <c:v>1.8064076346284936</c:v>
                </c:pt>
                <c:pt idx="112">
                  <c:v>2.1582244008714628</c:v>
                </c:pt>
                <c:pt idx="113">
                  <c:v>2.2131704005431034</c:v>
                </c:pt>
                <c:pt idx="114">
                  <c:v>2.039709968150702</c:v>
                </c:pt>
                <c:pt idx="115">
                  <c:v>2.0698051948051885</c:v>
                </c:pt>
                <c:pt idx="116">
                  <c:v>2.2247768460914319</c:v>
                </c:pt>
                <c:pt idx="117">
                  <c:v>2.2436980469014021</c:v>
                </c:pt>
                <c:pt idx="118">
                  <c:v>2.3611954395196655</c:v>
                </c:pt>
                <c:pt idx="119">
                  <c:v>2.1604522815991478</c:v>
                </c:pt>
                <c:pt idx="120">
                  <c:v>2.2309092134528483</c:v>
                </c:pt>
                <c:pt idx="121">
                  <c:v>2.4663072776280264</c:v>
                </c:pt>
                <c:pt idx="122">
                  <c:v>2.2548822226696288</c:v>
                </c:pt>
                <c:pt idx="123">
                  <c:v>2.1292266488115135</c:v>
                </c:pt>
                <c:pt idx="124">
                  <c:v>1.6527824058647087</c:v>
                </c:pt>
                <c:pt idx="125">
                  <c:v>1.4479277364505965</c:v>
                </c:pt>
                <c:pt idx="126">
                  <c:v>0.94966130960286599</c:v>
                </c:pt>
                <c:pt idx="127">
                  <c:v>0.69582504970178927</c:v>
                </c:pt>
                <c:pt idx="128">
                  <c:v>0.45643976979558532</c:v>
                </c:pt>
                <c:pt idx="129">
                  <c:v>-0.15202591050301947</c:v>
                </c:pt>
                <c:pt idx="130">
                  <c:v>-0.17794767020365423</c:v>
                </c:pt>
                <c:pt idx="131">
                  <c:v>-0.3623427103234732</c:v>
                </c:pt>
                <c:pt idx="132">
                  <c:v>-0.78454641350210086</c:v>
                </c:pt>
                <c:pt idx="133">
                  <c:v>-1.0390635275549096</c:v>
                </c:pt>
                <c:pt idx="134">
                  <c:v>-1.2666535407232364</c:v>
                </c:pt>
                <c:pt idx="135">
                  <c:v>-1.2981052907624702</c:v>
                </c:pt>
                <c:pt idx="136">
                  <c:v>-1.232544417491638</c:v>
                </c:pt>
                <c:pt idx="137">
                  <c:v>-1.512373968835939</c:v>
                </c:pt>
                <c:pt idx="138">
                  <c:v>-1.2959673705677139</c:v>
                </c:pt>
                <c:pt idx="139">
                  <c:v>-1.2372490950970685</c:v>
                </c:pt>
                <c:pt idx="140">
                  <c:v>-1.5474779402080865</c:v>
                </c:pt>
                <c:pt idx="141">
                  <c:v>-1.3703164305573825</c:v>
                </c:pt>
                <c:pt idx="142">
                  <c:v>-1.6836128350719664</c:v>
                </c:pt>
                <c:pt idx="143">
                  <c:v>-1.639777836551189</c:v>
                </c:pt>
                <c:pt idx="144">
                  <c:v>-1.4020865173765789</c:v>
                </c:pt>
                <c:pt idx="145">
                  <c:v>-1.6414141414141443</c:v>
                </c:pt>
                <c:pt idx="146">
                  <c:v>-2.1736240361605983</c:v>
                </c:pt>
                <c:pt idx="147">
                  <c:v>-2.3447359681169018</c:v>
                </c:pt>
                <c:pt idx="148">
                  <c:v>-2.5356787255227378</c:v>
                </c:pt>
                <c:pt idx="149">
                  <c:v>-2.6723392940238013</c:v>
                </c:pt>
                <c:pt idx="150">
                  <c:v>-2.0994401492935215</c:v>
                </c:pt>
                <c:pt idx="151">
                  <c:v>-2.272272939295005</c:v>
                </c:pt>
                <c:pt idx="152">
                  <c:v>-1.8393418500434755</c:v>
                </c:pt>
                <c:pt idx="153">
                  <c:v>-1.4296261494060125</c:v>
                </c:pt>
                <c:pt idx="154">
                  <c:v>-1.2423611577462899</c:v>
                </c:pt>
                <c:pt idx="155">
                  <c:v>-1.0486689970422096</c:v>
                </c:pt>
                <c:pt idx="156">
                  <c:v>-0.57285348429707506</c:v>
                </c:pt>
                <c:pt idx="157">
                  <c:v>-0.33105871224916317</c:v>
                </c:pt>
                <c:pt idx="158">
                  <c:v>0.46884555276210255</c:v>
                </c:pt>
                <c:pt idx="159">
                  <c:v>0.63936879336143815</c:v>
                </c:pt>
                <c:pt idx="160">
                  <c:v>0.87856705033032023</c:v>
                </c:pt>
                <c:pt idx="161">
                  <c:v>1.2567447578717363</c:v>
                </c:pt>
                <c:pt idx="162">
                  <c:v>1.2934849206889509</c:v>
                </c:pt>
                <c:pt idx="163">
                  <c:v>1.6909859539070082</c:v>
                </c:pt>
                <c:pt idx="164">
                  <c:v>1.6693922049604799</c:v>
                </c:pt>
                <c:pt idx="165">
                  <c:v>2.0768078442053657</c:v>
                </c:pt>
                <c:pt idx="166">
                  <c:v>1.9719842241262071</c:v>
                </c:pt>
                <c:pt idx="167">
                  <c:v>2.1535326086956554</c:v>
                </c:pt>
                <c:pt idx="168">
                  <c:v>1.7759099844099537</c:v>
                </c:pt>
                <c:pt idx="169">
                  <c:v>2.094631236442507</c:v>
                </c:pt>
                <c:pt idx="170">
                  <c:v>2.2115514676044938</c:v>
                </c:pt>
                <c:pt idx="171">
                  <c:v>2.5817788591511253</c:v>
                </c:pt>
                <c:pt idx="172">
                  <c:v>2.6532541182824705</c:v>
                </c:pt>
                <c:pt idx="173">
                  <c:v>2.6172006745362535</c:v>
                </c:pt>
                <c:pt idx="174">
                  <c:v>2.6345856576382696</c:v>
                </c:pt>
                <c:pt idx="175">
                  <c:v>2.65522328013946</c:v>
                </c:pt>
                <c:pt idx="176">
                  <c:v>2.7880168889484711</c:v>
                </c:pt>
                <c:pt idx="177">
                  <c:v>2.6015609365619374</c:v>
                </c:pt>
                <c:pt idx="178">
                  <c:v>3.0341424379834625</c:v>
                </c:pt>
                <c:pt idx="179">
                  <c:v>3.0458203099022381</c:v>
                </c:pt>
                <c:pt idx="180">
                  <c:v>3.3966033966033966</c:v>
                </c:pt>
                <c:pt idx="181">
                  <c:v>3.293274018989452</c:v>
                </c:pt>
                <c:pt idx="182">
                  <c:v>3.2819426983391873</c:v>
                </c:pt>
                <c:pt idx="183">
                  <c:v>2.5563315324812197</c:v>
                </c:pt>
                <c:pt idx="184">
                  <c:v>2.7425189082538668</c:v>
                </c:pt>
                <c:pt idx="185">
                  <c:v>2.9579964504042597</c:v>
                </c:pt>
                <c:pt idx="186">
                  <c:v>2.5996987754567513</c:v>
                </c:pt>
                <c:pt idx="187">
                  <c:v>2.7237099934683244</c:v>
                </c:pt>
                <c:pt idx="188">
                  <c:v>2.5819912629588515</c:v>
                </c:pt>
                <c:pt idx="189">
                  <c:v>2.1910148884988003</c:v>
                </c:pt>
                <c:pt idx="190">
                  <c:v>1.7604038573555141</c:v>
                </c:pt>
                <c:pt idx="191">
                  <c:v>1.9877379799935435</c:v>
                </c:pt>
                <c:pt idx="192">
                  <c:v>1.5845410628019265</c:v>
                </c:pt>
                <c:pt idx="193">
                  <c:v>1.6777013563026231</c:v>
                </c:pt>
                <c:pt idx="194">
                  <c:v>1.9988468191427904</c:v>
                </c:pt>
                <c:pt idx="195">
                  <c:v>1.9465501734549777</c:v>
                </c:pt>
                <c:pt idx="196">
                  <c:v>1.7475355268211468</c:v>
                </c:pt>
                <c:pt idx="197">
                  <c:v>1.7940369022537279</c:v>
                </c:pt>
                <c:pt idx="198">
                  <c:v>1.7998468215471055</c:v>
                </c:pt>
                <c:pt idx="199">
                  <c:v>1.7358682520506108</c:v>
                </c:pt>
                <c:pt idx="200">
                  <c:v>1.7542744549672751</c:v>
                </c:pt>
                <c:pt idx="201">
                  <c:v>2.1440386817661308</c:v>
                </c:pt>
                <c:pt idx="202">
                  <c:v>2.2832792724034912</c:v>
                </c:pt>
                <c:pt idx="203">
                  <c:v>1.6642409669050153</c:v>
                </c:pt>
                <c:pt idx="204">
                  <c:v>2.4221672690381109</c:v>
                </c:pt>
                <c:pt idx="205">
                  <c:v>2.3643949930459032</c:v>
                </c:pt>
                <c:pt idx="206">
                  <c:v>1.7335594497833138</c:v>
                </c:pt>
                <c:pt idx="207">
                  <c:v>2.0480181485915936</c:v>
                </c:pt>
                <c:pt idx="208">
                  <c:v>1.7741428122050988</c:v>
                </c:pt>
                <c:pt idx="209">
                  <c:v>1.3233818364274905</c:v>
                </c:pt>
                <c:pt idx="210">
                  <c:v>1.5172413793103476</c:v>
                </c:pt>
                <c:pt idx="211">
                  <c:v>1.2562499999999943</c:v>
                </c:pt>
                <c:pt idx="212">
                  <c:v>1.2180648385283277</c:v>
                </c:pt>
                <c:pt idx="213">
                  <c:v>0.87200249143568975</c:v>
                </c:pt>
                <c:pt idx="214">
                  <c:v>0.54719562243501763</c:v>
                </c:pt>
                <c:pt idx="215">
                  <c:v>0.62243246607743064</c:v>
                </c:pt>
                <c:pt idx="216">
                  <c:v>-0.72432365504860063</c:v>
                </c:pt>
                <c:pt idx="217">
                  <c:v>-1.3463438735177837</c:v>
                </c:pt>
                <c:pt idx="218">
                  <c:v>-2.0497623016608042</c:v>
                </c:pt>
                <c:pt idx="219">
                  <c:v>-2.8405582314437443</c:v>
                </c:pt>
                <c:pt idx="220">
                  <c:v>-2.9424491562094417</c:v>
                </c:pt>
                <c:pt idx="221">
                  <c:v>-3.0702568864128694</c:v>
                </c:pt>
                <c:pt idx="222">
                  <c:v>-3.4152667984189691</c:v>
                </c:pt>
                <c:pt idx="223">
                  <c:v>-3.8701314733658307</c:v>
                </c:pt>
                <c:pt idx="224">
                  <c:v>-4.177980745494942</c:v>
                </c:pt>
                <c:pt idx="225">
                  <c:v>-4.3655449212719999</c:v>
                </c:pt>
                <c:pt idx="226">
                  <c:v>-4.3351886209029011</c:v>
                </c:pt>
                <c:pt idx="227">
                  <c:v>-4.4414202647531837</c:v>
                </c:pt>
                <c:pt idx="228">
                  <c:v>-3.7852332252431919</c:v>
                </c:pt>
                <c:pt idx="229">
                  <c:v>-3.3867534743959018</c:v>
                </c:pt>
                <c:pt idx="230">
                  <c:v>-2.5653955247399964</c:v>
                </c:pt>
                <c:pt idx="231">
                  <c:v>-1.4618024659972033</c:v>
                </c:pt>
                <c:pt idx="232">
                  <c:v>-0.64964015030888589</c:v>
                </c:pt>
                <c:pt idx="233">
                  <c:v>-0.22989973816975134</c:v>
                </c:pt>
                <c:pt idx="234">
                  <c:v>-2.5577082933697225E-2</c:v>
                </c:pt>
                <c:pt idx="235">
                  <c:v>1.9262874020800982E-2</c:v>
                </c:pt>
                <c:pt idx="236">
                  <c:v>-2.5761576608494298E-2</c:v>
                </c:pt>
                <c:pt idx="237">
                  <c:v>0.79416322314049292</c:v>
                </c:pt>
                <c:pt idx="238">
                  <c:v>1.0472558019264218</c:v>
                </c:pt>
                <c:pt idx="239">
                  <c:v>1.4111859140341763</c:v>
                </c:pt>
                <c:pt idx="240">
                  <c:v>1.3351480977380199</c:v>
                </c:pt>
                <c:pt idx="241">
                  <c:v>0.85531004989308923</c:v>
                </c:pt>
                <c:pt idx="242">
                  <c:v>1.3908655712252556</c:v>
                </c:pt>
                <c:pt idx="243">
                  <c:v>1.5028379772961786</c:v>
                </c:pt>
                <c:pt idx="244">
                  <c:v>0.92313609846784184</c:v>
                </c:pt>
                <c:pt idx="245">
                  <c:v>0.88971388337707802</c:v>
                </c:pt>
                <c:pt idx="246">
                  <c:v>1.2152222577550367</c:v>
                </c:pt>
                <c:pt idx="247">
                  <c:v>1.4380175900365837</c:v>
                </c:pt>
                <c:pt idx="248">
                  <c:v>2.3513496102557494</c:v>
                </c:pt>
                <c:pt idx="249">
                  <c:v>1.6590865415412266</c:v>
                </c:pt>
                <c:pt idx="250">
                  <c:v>1.6633612692725994</c:v>
                </c:pt>
                <c:pt idx="251">
                  <c:v>1.691561343035874</c:v>
                </c:pt>
                <c:pt idx="252">
                  <c:v>2.1362328110009652</c:v>
                </c:pt>
                <c:pt idx="253">
                  <c:v>2.9168005139736648</c:v>
                </c:pt>
                <c:pt idx="254">
                  <c:v>2.4245517769412364</c:v>
                </c:pt>
                <c:pt idx="255">
                  <c:v>2.3384380758721455</c:v>
                </c:pt>
                <c:pt idx="256">
                  <c:v>2.4328272883186153</c:v>
                </c:pt>
                <c:pt idx="257">
                  <c:v>2.486994036289814</c:v>
                </c:pt>
                <c:pt idx="258">
                  <c:v>1.9652448657187935</c:v>
                </c:pt>
                <c:pt idx="259">
                  <c:v>2.2340358205177004</c:v>
                </c:pt>
                <c:pt idx="260">
                  <c:v>1.7623363544813697</c:v>
                </c:pt>
                <c:pt idx="261">
                  <c:v>2.3125393824826745</c:v>
                </c:pt>
                <c:pt idx="262">
                  <c:v>2.3598263167830846</c:v>
                </c:pt>
                <c:pt idx="263">
                  <c:v>2.3162387797376245</c:v>
                </c:pt>
                <c:pt idx="264">
                  <c:v>1.6532030809693694</c:v>
                </c:pt>
                <c:pt idx="265">
                  <c:v>1.5419189712216628</c:v>
                </c:pt>
                <c:pt idx="266">
                  <c:v>1.4576714632778975</c:v>
                </c:pt>
                <c:pt idx="267">
                  <c:v>1.1114560695436255</c:v>
                </c:pt>
                <c:pt idx="268">
                  <c:v>1.0914051841746333</c:v>
                </c:pt>
                <c:pt idx="269">
                  <c:v>1.0214188436300606</c:v>
                </c:pt>
                <c:pt idx="270">
                  <c:v>1.233267228557269</c:v>
                </c:pt>
                <c:pt idx="271">
                  <c:v>1.2257026123560699</c:v>
                </c:pt>
                <c:pt idx="272">
                  <c:v>1.2246412666996509</c:v>
                </c:pt>
                <c:pt idx="273">
                  <c:v>0.82527560509945574</c:v>
                </c:pt>
                <c:pt idx="274">
                  <c:v>1.0389770072544013</c:v>
                </c:pt>
                <c:pt idx="275">
                  <c:v>0.93251533742331572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Sheet2!$Q$13</c:f>
              <c:strCache>
                <c:ptCount val="1"/>
                <c:pt idx="0">
                  <c:v>Oil&amp;Gas</c:v>
                </c:pt>
              </c:strCache>
            </c:strRef>
          </c:tx>
          <c:cat>
            <c:strRef>
              <c:f>Sheet2!$O$14:$O$289</c:f>
              <c:strCache>
                <c:ptCount val="265"/>
                <c:pt idx="0">
                  <c:v>1991</c:v>
                </c:pt>
                <c:pt idx="24">
                  <c:v>1993</c:v>
                </c:pt>
                <c:pt idx="48">
                  <c:v>1995</c:v>
                </c:pt>
                <c:pt idx="60">
                  <c:v> </c:v>
                </c:pt>
                <c:pt idx="72">
                  <c:v>1997</c:v>
                </c:pt>
                <c:pt idx="96">
                  <c:v>1999</c:v>
                </c:pt>
                <c:pt idx="120">
                  <c:v>2001</c:v>
                </c:pt>
                <c:pt idx="144">
                  <c:v>2003</c:v>
                </c:pt>
                <c:pt idx="168">
                  <c:v>2005</c:v>
                </c:pt>
                <c:pt idx="180">
                  <c:v> </c:v>
                </c:pt>
                <c:pt idx="192">
                  <c:v>2007</c:v>
                </c:pt>
                <c:pt idx="216">
                  <c:v>2009</c:v>
                </c:pt>
                <c:pt idx="240">
                  <c:v>2011</c:v>
                </c:pt>
                <c:pt idx="264">
                  <c:v>2013</c:v>
                </c:pt>
              </c:strCache>
            </c:strRef>
          </c:cat>
          <c:val>
            <c:numRef>
              <c:f>Sheet2!$Q$14:$Q$289</c:f>
              <c:numCache>
                <c:formatCode>General</c:formatCode>
                <c:ptCount val="276"/>
                <c:pt idx="0">
                  <c:v>1.866666666666674</c:v>
                </c:pt>
                <c:pt idx="1">
                  <c:v>1.8716577540107031</c:v>
                </c:pt>
                <c:pt idx="2">
                  <c:v>2.4064171122994615</c:v>
                </c:pt>
                <c:pt idx="3">
                  <c:v>1.3192612137203166</c:v>
                </c:pt>
                <c:pt idx="4">
                  <c:v>0.26246719160105358</c:v>
                </c:pt>
                <c:pt idx="5">
                  <c:v>-1.8134715025906807</c:v>
                </c:pt>
                <c:pt idx="6">
                  <c:v>-3.3766233766233693</c:v>
                </c:pt>
                <c:pt idx="7">
                  <c:v>-4.6511627906976845</c:v>
                </c:pt>
                <c:pt idx="8">
                  <c:v>-4.675324675324668</c:v>
                </c:pt>
                <c:pt idx="9">
                  <c:v>-7.2351421188630596</c:v>
                </c:pt>
                <c:pt idx="10">
                  <c:v>-7.5324675324675292</c:v>
                </c:pt>
                <c:pt idx="11">
                  <c:v>-9.0439276485788103</c:v>
                </c:pt>
                <c:pt idx="12">
                  <c:v>-8.1151832460733022</c:v>
                </c:pt>
                <c:pt idx="13">
                  <c:v>-7.8740157480314963</c:v>
                </c:pt>
                <c:pt idx="14">
                  <c:v>-9.1383812010443872</c:v>
                </c:pt>
                <c:pt idx="15">
                  <c:v>-10.416666666666668</c:v>
                </c:pt>
                <c:pt idx="16">
                  <c:v>-9.9476439790576023</c:v>
                </c:pt>
                <c:pt idx="17">
                  <c:v>-12.9287598944591</c:v>
                </c:pt>
                <c:pt idx="18">
                  <c:v>-10.48387096774195</c:v>
                </c:pt>
                <c:pt idx="19">
                  <c:v>-10.840108401084011</c:v>
                </c:pt>
                <c:pt idx="20">
                  <c:v>-10.081743869209816</c:v>
                </c:pt>
                <c:pt idx="21">
                  <c:v>-8.0779944289693546</c:v>
                </c:pt>
                <c:pt idx="22">
                  <c:v>-7.584269662921356</c:v>
                </c:pt>
                <c:pt idx="23">
                  <c:v>-6.8181818181818343</c:v>
                </c:pt>
                <c:pt idx="24">
                  <c:v>-6.8376068376068329</c:v>
                </c:pt>
                <c:pt idx="25">
                  <c:v>-7.9772079772079891</c:v>
                </c:pt>
                <c:pt idx="26">
                  <c:v>-7.4712643678160759</c:v>
                </c:pt>
                <c:pt idx="27">
                  <c:v>-7.2674418604651168</c:v>
                </c:pt>
                <c:pt idx="28">
                  <c:v>-7.2674418604651168</c:v>
                </c:pt>
                <c:pt idx="29">
                  <c:v>-3.0303030303030303</c:v>
                </c:pt>
                <c:pt idx="30">
                  <c:v>-3.3033033033032866</c:v>
                </c:pt>
                <c:pt idx="31">
                  <c:v>-2.1276595744680722</c:v>
                </c:pt>
                <c:pt idx="32">
                  <c:v>-3.0303030303030303</c:v>
                </c:pt>
                <c:pt idx="33">
                  <c:v>-2.1212121212121295</c:v>
                </c:pt>
                <c:pt idx="34">
                  <c:v>-2.1276595744680722</c:v>
                </c:pt>
                <c:pt idx="35">
                  <c:v>-0.9146341463414549</c:v>
                </c:pt>
                <c:pt idx="36">
                  <c:v>-3.0581039755351789</c:v>
                </c:pt>
                <c:pt idx="37">
                  <c:v>-3.7151702786377583</c:v>
                </c:pt>
                <c:pt idx="38">
                  <c:v>-3.105590062111812</c:v>
                </c:pt>
                <c:pt idx="39">
                  <c:v>-2.5078369905956026</c:v>
                </c:pt>
                <c:pt idx="40">
                  <c:v>-3.1347962382445145</c:v>
                </c:pt>
                <c:pt idx="41">
                  <c:v>-2.8124999999999956</c:v>
                </c:pt>
                <c:pt idx="42">
                  <c:v>-3.4161490683229858</c:v>
                </c:pt>
                <c:pt idx="43">
                  <c:v>-4.0372670807453552</c:v>
                </c:pt>
                <c:pt idx="44">
                  <c:v>-2.8124999999999956</c:v>
                </c:pt>
                <c:pt idx="45">
                  <c:v>-5.2631578947368292</c:v>
                </c:pt>
                <c:pt idx="46">
                  <c:v>-4.968944099378886</c:v>
                </c:pt>
                <c:pt idx="47">
                  <c:v>-6.1538461538461542</c:v>
                </c:pt>
                <c:pt idx="48">
                  <c:v>-2.5236593059936934</c:v>
                </c:pt>
                <c:pt idx="49">
                  <c:v>-2.2508038585209094</c:v>
                </c:pt>
                <c:pt idx="50">
                  <c:v>-2.5641025641025665</c:v>
                </c:pt>
                <c:pt idx="51">
                  <c:v>-1.929260450160776</c:v>
                </c:pt>
                <c:pt idx="52">
                  <c:v>-1.6181229773462786</c:v>
                </c:pt>
                <c:pt idx="53">
                  <c:v>-3.536977491961419</c:v>
                </c:pt>
                <c:pt idx="54">
                  <c:v>-3.215434083601286</c:v>
                </c:pt>
                <c:pt idx="55">
                  <c:v>-1.6181229773462786</c:v>
                </c:pt>
                <c:pt idx="56">
                  <c:v>-2.8938906752411642</c:v>
                </c:pt>
                <c:pt idx="57">
                  <c:v>-2.2875816993464144</c:v>
                </c:pt>
                <c:pt idx="58">
                  <c:v>-2.9411764705882422</c:v>
                </c:pt>
                <c:pt idx="59">
                  <c:v>-2.2950819672131124</c:v>
                </c:pt>
                <c:pt idx="60">
                  <c:v>-3.8834951456310653</c:v>
                </c:pt>
                <c:pt idx="61">
                  <c:v>-2.3026315789473664</c:v>
                </c:pt>
                <c:pt idx="62">
                  <c:v>-2.3026315789473664</c:v>
                </c:pt>
                <c:pt idx="63">
                  <c:v>-2.6229508196721336</c:v>
                </c:pt>
                <c:pt idx="64">
                  <c:v>-0.98684210526314864</c:v>
                </c:pt>
                <c:pt idx="65">
                  <c:v>-0.6666666666666643</c:v>
                </c:pt>
                <c:pt idx="66">
                  <c:v>-1.3289036544850568</c:v>
                </c:pt>
                <c:pt idx="67">
                  <c:v>-2.6315789473684119</c:v>
                </c:pt>
                <c:pt idx="68">
                  <c:v>-2.3178807947019844</c:v>
                </c:pt>
                <c:pt idx="69">
                  <c:v>-1.6722408026755853</c:v>
                </c:pt>
                <c:pt idx="70">
                  <c:v>-0.33670033670032951</c:v>
                </c:pt>
                <c:pt idx="71">
                  <c:v>-0.33557046979866251</c:v>
                </c:pt>
                <c:pt idx="72">
                  <c:v>0.673400673400671</c:v>
                </c:pt>
                <c:pt idx="73">
                  <c:v>1.6835016835016834</c:v>
                </c:pt>
                <c:pt idx="74">
                  <c:v>2.0202020202020248</c:v>
                </c:pt>
                <c:pt idx="75">
                  <c:v>1.0101010101010124</c:v>
                </c:pt>
                <c:pt idx="76">
                  <c:v>-0.33222591362126713</c:v>
                </c:pt>
                <c:pt idx="77">
                  <c:v>2.0134228187919394</c:v>
                </c:pt>
                <c:pt idx="78">
                  <c:v>3.0303030303030378</c:v>
                </c:pt>
                <c:pt idx="79">
                  <c:v>3.3783783783783781</c:v>
                </c:pt>
                <c:pt idx="80">
                  <c:v>3.0508474576271141</c:v>
                </c:pt>
                <c:pt idx="81">
                  <c:v>6.1224489795918391</c:v>
                </c:pt>
                <c:pt idx="82">
                  <c:v>5.4054054054053982</c:v>
                </c:pt>
                <c:pt idx="83">
                  <c:v>5.0505050505050502</c:v>
                </c:pt>
                <c:pt idx="84">
                  <c:v>3.6789297658862927</c:v>
                </c:pt>
                <c:pt idx="85">
                  <c:v>3.6423841059602697</c:v>
                </c:pt>
                <c:pt idx="86">
                  <c:v>3.9603960396039577</c:v>
                </c:pt>
                <c:pt idx="87">
                  <c:v>0.6666666666666643</c:v>
                </c:pt>
                <c:pt idx="88">
                  <c:v>1.0000000000000024</c:v>
                </c:pt>
                <c:pt idx="89">
                  <c:v>-0.32894736842104561</c:v>
                </c:pt>
                <c:pt idx="90">
                  <c:v>-1.6339869281045754</c:v>
                </c:pt>
                <c:pt idx="91">
                  <c:v>-1.6339869281045754</c:v>
                </c:pt>
                <c:pt idx="92">
                  <c:v>-0.65789473684210298</c:v>
                </c:pt>
                <c:pt idx="93">
                  <c:v>-9.2948717948717903</c:v>
                </c:pt>
                <c:pt idx="94">
                  <c:v>-9.2948717948717903</c:v>
                </c:pt>
                <c:pt idx="95">
                  <c:v>-10.256410256410255</c:v>
                </c:pt>
                <c:pt idx="96">
                  <c:v>-7.7419354838709626</c:v>
                </c:pt>
                <c:pt idx="97">
                  <c:v>-11.501597444089461</c:v>
                </c:pt>
                <c:pt idx="98">
                  <c:v>-13.015873015873019</c:v>
                </c:pt>
                <c:pt idx="99">
                  <c:v>-13.576158940397345</c:v>
                </c:pt>
                <c:pt idx="100">
                  <c:v>-12.871287128712877</c:v>
                </c:pt>
                <c:pt idx="101">
                  <c:v>-13.861386138613859</c:v>
                </c:pt>
                <c:pt idx="102">
                  <c:v>-15.946843853820599</c:v>
                </c:pt>
                <c:pt idx="103">
                  <c:v>-14.950166112956808</c:v>
                </c:pt>
                <c:pt idx="104">
                  <c:v>-15.231788079470194</c:v>
                </c:pt>
                <c:pt idx="105">
                  <c:v>-7.0671378091872796</c:v>
                </c:pt>
                <c:pt idx="106">
                  <c:v>-7.0671378091872796</c:v>
                </c:pt>
                <c:pt idx="107">
                  <c:v>-5.3571428571428568</c:v>
                </c:pt>
                <c:pt idx="108">
                  <c:v>-6.293706293706296</c:v>
                </c:pt>
                <c:pt idx="109">
                  <c:v>-3.9711191335739997</c:v>
                </c:pt>
                <c:pt idx="110">
                  <c:v>-2.9197080291970701</c:v>
                </c:pt>
                <c:pt idx="111">
                  <c:v>-1.5325670498084372</c:v>
                </c:pt>
                <c:pt idx="112">
                  <c:v>-1.1363636363636256</c:v>
                </c:pt>
                <c:pt idx="113">
                  <c:v>0</c:v>
                </c:pt>
                <c:pt idx="114">
                  <c:v>6.7193675889328039</c:v>
                </c:pt>
                <c:pt idx="115">
                  <c:v>6.249999999999992</c:v>
                </c:pt>
                <c:pt idx="116">
                  <c:v>7.0312499999999893</c:v>
                </c:pt>
                <c:pt idx="117">
                  <c:v>4.1825095057034138</c:v>
                </c:pt>
                <c:pt idx="118">
                  <c:v>4.9429657794676833</c:v>
                </c:pt>
                <c:pt idx="119">
                  <c:v>7.5471698113207548</c:v>
                </c:pt>
                <c:pt idx="120">
                  <c:v>5.2238805970149196</c:v>
                </c:pt>
                <c:pt idx="121">
                  <c:v>7.8947368421052548</c:v>
                </c:pt>
                <c:pt idx="122">
                  <c:v>9.0225563909774369</c:v>
                </c:pt>
                <c:pt idx="123">
                  <c:v>12.840466926070043</c:v>
                </c:pt>
                <c:pt idx="124">
                  <c:v>12.26053639846743</c:v>
                </c:pt>
                <c:pt idx="125">
                  <c:v>14.559386973180066</c:v>
                </c:pt>
                <c:pt idx="126">
                  <c:v>9.2592592592592595</c:v>
                </c:pt>
                <c:pt idx="127">
                  <c:v>8.4558823529411793</c:v>
                </c:pt>
                <c:pt idx="128">
                  <c:v>6.5693430656934337</c:v>
                </c:pt>
                <c:pt idx="129">
                  <c:v>6.2043795620438065</c:v>
                </c:pt>
                <c:pt idx="130">
                  <c:v>5.072463768115937</c:v>
                </c:pt>
                <c:pt idx="131">
                  <c:v>0.7017543859649098</c:v>
                </c:pt>
                <c:pt idx="132">
                  <c:v>0.70921985815602584</c:v>
                </c:pt>
                <c:pt idx="133">
                  <c:v>-1.3937282229965109</c:v>
                </c:pt>
                <c:pt idx="134">
                  <c:v>-2.4137931034482736</c:v>
                </c:pt>
                <c:pt idx="135">
                  <c:v>-1.7241379310344827</c:v>
                </c:pt>
                <c:pt idx="136">
                  <c:v>-2.047781569965875</c:v>
                </c:pt>
                <c:pt idx="137">
                  <c:v>-4.3478260869565126</c:v>
                </c:pt>
                <c:pt idx="138">
                  <c:v>-3.0508474576271141</c:v>
                </c:pt>
                <c:pt idx="139">
                  <c:v>-3.0508474576271141</c:v>
                </c:pt>
                <c:pt idx="140">
                  <c:v>-3.0821917808219133</c:v>
                </c:pt>
                <c:pt idx="141">
                  <c:v>-3.7800687285223415</c:v>
                </c:pt>
                <c:pt idx="142">
                  <c:v>-4.1379310344827562</c:v>
                </c:pt>
                <c:pt idx="143">
                  <c:v>-3.1358885017421554</c:v>
                </c:pt>
                <c:pt idx="144">
                  <c:v>2.1126760563380333</c:v>
                </c:pt>
                <c:pt idx="145">
                  <c:v>2.4734982332155453</c:v>
                </c:pt>
                <c:pt idx="146">
                  <c:v>2.826855123674914</c:v>
                </c:pt>
                <c:pt idx="147">
                  <c:v>2.4561403508771904</c:v>
                </c:pt>
                <c:pt idx="148">
                  <c:v>1.7421602787456445</c:v>
                </c:pt>
                <c:pt idx="149">
                  <c:v>3.1468531468531418</c:v>
                </c:pt>
                <c:pt idx="150">
                  <c:v>3.8461538461538387</c:v>
                </c:pt>
                <c:pt idx="151">
                  <c:v>5.244755244755245</c:v>
                </c:pt>
                <c:pt idx="152">
                  <c:v>7.7738515901060037</c:v>
                </c:pt>
                <c:pt idx="153">
                  <c:v>8.5714285714285658</c:v>
                </c:pt>
                <c:pt idx="154">
                  <c:v>10.071942446043169</c:v>
                </c:pt>
                <c:pt idx="155">
                  <c:v>10.431654676258988</c:v>
                </c:pt>
                <c:pt idx="156">
                  <c:v>7.2413793103448327</c:v>
                </c:pt>
                <c:pt idx="157">
                  <c:v>7.5862068965517215</c:v>
                </c:pt>
                <c:pt idx="158">
                  <c:v>8.2474226804123649</c:v>
                </c:pt>
                <c:pt idx="159">
                  <c:v>8.9041095890411004</c:v>
                </c:pt>
                <c:pt idx="160">
                  <c:v>10.273972602739738</c:v>
                </c:pt>
                <c:pt idx="161">
                  <c:v>9.8305084745762663</c:v>
                </c:pt>
                <c:pt idx="162">
                  <c:v>9.4276094276094309</c:v>
                </c:pt>
                <c:pt idx="163">
                  <c:v>8.3056478405315612</c:v>
                </c:pt>
                <c:pt idx="164">
                  <c:v>7.2131147540983696</c:v>
                </c:pt>
                <c:pt idx="165">
                  <c:v>10.526315789473696</c:v>
                </c:pt>
                <c:pt idx="166">
                  <c:v>11.111111111111107</c:v>
                </c:pt>
                <c:pt idx="167">
                  <c:v>12.377850162866451</c:v>
                </c:pt>
                <c:pt idx="168">
                  <c:v>11.575562700964634</c:v>
                </c:pt>
                <c:pt idx="169">
                  <c:v>11.538461538461533</c:v>
                </c:pt>
                <c:pt idx="170">
                  <c:v>11.111111111111111</c:v>
                </c:pt>
                <c:pt idx="171">
                  <c:v>10.062893081761004</c:v>
                </c:pt>
                <c:pt idx="172">
                  <c:v>9.937888198757749</c:v>
                </c:pt>
                <c:pt idx="173">
                  <c:v>9.5679012345679055</c:v>
                </c:pt>
                <c:pt idx="174">
                  <c:v>10.153846153846144</c:v>
                </c:pt>
                <c:pt idx="175">
                  <c:v>10.736196319018404</c:v>
                </c:pt>
                <c:pt idx="176">
                  <c:v>11.926605504587151</c:v>
                </c:pt>
                <c:pt idx="177">
                  <c:v>10.714285714285717</c:v>
                </c:pt>
                <c:pt idx="178">
                  <c:v>10.294117647058822</c:v>
                </c:pt>
                <c:pt idx="179">
                  <c:v>9.8550724637681117</c:v>
                </c:pt>
                <c:pt idx="180">
                  <c:v>11.239193083573481</c:v>
                </c:pt>
                <c:pt idx="181">
                  <c:v>13.505747126436789</c:v>
                </c:pt>
                <c:pt idx="182">
                  <c:v>14.857142857142867</c:v>
                </c:pt>
                <c:pt idx="183">
                  <c:v>17.428571428571431</c:v>
                </c:pt>
                <c:pt idx="184">
                  <c:v>17.514124293785319</c:v>
                </c:pt>
                <c:pt idx="185">
                  <c:v>18.873239436619727</c:v>
                </c:pt>
                <c:pt idx="186">
                  <c:v>18.156424581005588</c:v>
                </c:pt>
                <c:pt idx="187">
                  <c:v>19.390581717451521</c:v>
                </c:pt>
                <c:pt idx="188">
                  <c:v>18.57923497267759</c:v>
                </c:pt>
                <c:pt idx="189">
                  <c:v>16.397849462365574</c:v>
                </c:pt>
                <c:pt idx="190">
                  <c:v>16.533333333333342</c:v>
                </c:pt>
                <c:pt idx="191">
                  <c:v>16.886543535620049</c:v>
                </c:pt>
                <c:pt idx="192">
                  <c:v>15.284974093264244</c:v>
                </c:pt>
                <c:pt idx="193">
                  <c:v>12.658227848101266</c:v>
                </c:pt>
                <c:pt idx="194">
                  <c:v>12.189054726368155</c:v>
                </c:pt>
                <c:pt idx="195">
                  <c:v>10.462287104622863</c:v>
                </c:pt>
                <c:pt idx="196">
                  <c:v>9.8557692307692335</c:v>
                </c:pt>
                <c:pt idx="197">
                  <c:v>9.7156398104265271</c:v>
                </c:pt>
                <c:pt idx="198">
                  <c:v>11.11111111111112</c:v>
                </c:pt>
                <c:pt idx="199">
                  <c:v>10.208816705336424</c:v>
                </c:pt>
                <c:pt idx="200">
                  <c:v>9.9078341013824982</c:v>
                </c:pt>
                <c:pt idx="201">
                  <c:v>11.778290993071598</c:v>
                </c:pt>
                <c:pt idx="202">
                  <c:v>11.899313501144155</c:v>
                </c:pt>
                <c:pt idx="203">
                  <c:v>10.60948081264109</c:v>
                </c:pt>
                <c:pt idx="204">
                  <c:v>12.359550561797752</c:v>
                </c:pt>
                <c:pt idx="205">
                  <c:v>13.258426966292131</c:v>
                </c:pt>
                <c:pt idx="206">
                  <c:v>11.751662971175159</c:v>
                </c:pt>
                <c:pt idx="207">
                  <c:v>11.674008810572698</c:v>
                </c:pt>
                <c:pt idx="208">
                  <c:v>12.253829321663007</c:v>
                </c:pt>
                <c:pt idx="209">
                  <c:v>11.879049676025918</c:v>
                </c:pt>
                <c:pt idx="210">
                  <c:v>11.063829787234049</c:v>
                </c:pt>
                <c:pt idx="211">
                  <c:v>10.736842105263161</c:v>
                </c:pt>
                <c:pt idx="212">
                  <c:v>11.949685534591186</c:v>
                </c:pt>
                <c:pt idx="213">
                  <c:v>11.5702479338843</c:v>
                </c:pt>
                <c:pt idx="214">
                  <c:v>9.4069529652351775</c:v>
                </c:pt>
                <c:pt idx="215">
                  <c:v>7.9591836734693846</c:v>
                </c:pt>
                <c:pt idx="216">
                  <c:v>1</c:v>
                </c:pt>
                <c:pt idx="217">
                  <c:v>-2.1825396825396854</c:v>
                </c:pt>
                <c:pt idx="218">
                  <c:v>-5.55555555555555</c:v>
                </c:pt>
                <c:pt idx="219">
                  <c:v>-10.848126232741617</c:v>
                </c:pt>
                <c:pt idx="220">
                  <c:v>-14.619883040935674</c:v>
                </c:pt>
                <c:pt idx="221">
                  <c:v>-17.760617760617752</c:v>
                </c:pt>
                <c:pt idx="222">
                  <c:v>-20.306513409961688</c:v>
                </c:pt>
                <c:pt idx="223">
                  <c:v>-22.243346007604568</c:v>
                </c:pt>
                <c:pt idx="224">
                  <c:v>-24.157303370786515</c:v>
                </c:pt>
                <c:pt idx="225">
                  <c:v>-26.296296296296301</c:v>
                </c:pt>
                <c:pt idx="226">
                  <c:v>-25.607476635514026</c:v>
                </c:pt>
                <c:pt idx="227">
                  <c:v>-24.385633270321357</c:v>
                </c:pt>
                <c:pt idx="228">
                  <c:v>-19.603960396039604</c:v>
                </c:pt>
                <c:pt idx="229">
                  <c:v>-17.038539553752532</c:v>
                </c:pt>
                <c:pt idx="230">
                  <c:v>-12.605042016806722</c:v>
                </c:pt>
                <c:pt idx="231">
                  <c:v>-5.7522123893805333</c:v>
                </c:pt>
                <c:pt idx="232">
                  <c:v>-1.3698630136986172</c:v>
                </c:pt>
                <c:pt idx="233">
                  <c:v>2.3474178403755865</c:v>
                </c:pt>
                <c:pt idx="234">
                  <c:v>6.0096153846153841</c:v>
                </c:pt>
                <c:pt idx="235">
                  <c:v>9.0464547677261677</c:v>
                </c:pt>
                <c:pt idx="236">
                  <c:v>10.864197530864194</c:v>
                </c:pt>
                <c:pt idx="237">
                  <c:v>14.824120603015089</c:v>
                </c:pt>
                <c:pt idx="238">
                  <c:v>15.57788944723619</c:v>
                </c:pt>
                <c:pt idx="239">
                  <c:v>17.249999999999996</c:v>
                </c:pt>
                <c:pt idx="240">
                  <c:v>16.995073891625612</c:v>
                </c:pt>
                <c:pt idx="241">
                  <c:v>17.848410757946219</c:v>
                </c:pt>
                <c:pt idx="242">
                  <c:v>17.548076923076916</c:v>
                </c:pt>
                <c:pt idx="243">
                  <c:v>16.666666666666668</c:v>
                </c:pt>
                <c:pt idx="244">
                  <c:v>16.435185185185173</c:v>
                </c:pt>
                <c:pt idx="245">
                  <c:v>17.201834862385322</c:v>
                </c:pt>
                <c:pt idx="246">
                  <c:v>18.594104308390015</c:v>
                </c:pt>
                <c:pt idx="247">
                  <c:v>17.713004484304928</c:v>
                </c:pt>
                <c:pt idx="248">
                  <c:v>18.930957683741649</c:v>
                </c:pt>
                <c:pt idx="249">
                  <c:v>18.161925601750539</c:v>
                </c:pt>
                <c:pt idx="250">
                  <c:v>19.130434782608692</c:v>
                </c:pt>
                <c:pt idx="251">
                  <c:v>18.336886993603414</c:v>
                </c:pt>
                <c:pt idx="252">
                  <c:v>17.263157894736846</c:v>
                </c:pt>
                <c:pt idx="253">
                  <c:v>17.012448132780072</c:v>
                </c:pt>
                <c:pt idx="254">
                  <c:v>17.177914110429445</c:v>
                </c:pt>
                <c:pt idx="255">
                  <c:v>15.492957746478863</c:v>
                </c:pt>
                <c:pt idx="256">
                  <c:v>15.904572564612327</c:v>
                </c:pt>
                <c:pt idx="257">
                  <c:v>14.872798434442272</c:v>
                </c:pt>
                <c:pt idx="258">
                  <c:v>12.810707456978973</c:v>
                </c:pt>
                <c:pt idx="259">
                  <c:v>12.380952380952381</c:v>
                </c:pt>
                <c:pt idx="260">
                  <c:v>10.674157303370793</c:v>
                </c:pt>
                <c:pt idx="261">
                  <c:v>9.2592592592592595</c:v>
                </c:pt>
                <c:pt idx="262">
                  <c:v>7.4817518248175219</c:v>
                </c:pt>
                <c:pt idx="263">
                  <c:v>5.9459459459459403</c:v>
                </c:pt>
                <c:pt idx="264">
                  <c:v>5.7450628366247676</c:v>
                </c:pt>
                <c:pt idx="265">
                  <c:v>4.9645390070922062</c:v>
                </c:pt>
                <c:pt idx="266">
                  <c:v>3.3158813263525406</c:v>
                </c:pt>
                <c:pt idx="267">
                  <c:v>3.8327526132404235</c:v>
                </c:pt>
                <c:pt idx="268">
                  <c:v>2.0583190394511197</c:v>
                </c:pt>
                <c:pt idx="269">
                  <c:v>1.5332197614991459</c:v>
                </c:pt>
                <c:pt idx="270">
                  <c:v>0.84745762711864403</c:v>
                </c:pt>
                <c:pt idx="271">
                  <c:v>1.1864406779661065</c:v>
                </c:pt>
                <c:pt idx="272">
                  <c:v>1.5228426395939063</c:v>
                </c:pt>
                <c:pt idx="273">
                  <c:v>1.3559322033898256</c:v>
                </c:pt>
                <c:pt idx="274">
                  <c:v>1.5280135823429517</c:v>
                </c:pt>
                <c:pt idx="275">
                  <c:v>3.2312925170068127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843968"/>
        <c:axId val="107845504"/>
      </c:lineChart>
      <c:catAx>
        <c:axId val="10784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07845504"/>
        <c:crosses val="autoZero"/>
        <c:auto val="1"/>
        <c:lblAlgn val="ctr"/>
        <c:lblOffset val="100"/>
        <c:noMultiLvlLbl val="0"/>
      </c:catAx>
      <c:valAx>
        <c:axId val="10784550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078439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Oklahoma Active Rotary Rig Count and Mining Employment, 1968 to 2015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5.2817204390374101E-2"/>
          <c:y val="8.4978891439599372E-2"/>
          <c:w val="0.92187106027040866"/>
          <c:h val="0.833896270683176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Active Rotary Rig Count</c:v>
                </c:pt>
              </c:strCache>
            </c:strRef>
          </c:tx>
          <c:invertIfNegative val="0"/>
          <c:cat>
            <c:numRef>
              <c:f>Sheet3!$A$2:$A$566</c:f>
              <c:numCache>
                <c:formatCode>mmm\-yy</c:formatCode>
                <c:ptCount val="565"/>
                <c:pt idx="0">
                  <c:v>24838</c:v>
                </c:pt>
                <c:pt idx="1">
                  <c:v>24869</c:v>
                </c:pt>
                <c:pt idx="2">
                  <c:v>24898</c:v>
                </c:pt>
                <c:pt idx="3">
                  <c:v>24929</c:v>
                </c:pt>
                <c:pt idx="4">
                  <c:v>24959</c:v>
                </c:pt>
                <c:pt idx="5">
                  <c:v>24990</c:v>
                </c:pt>
                <c:pt idx="6">
                  <c:v>25020</c:v>
                </c:pt>
                <c:pt idx="7">
                  <c:v>25051</c:v>
                </c:pt>
                <c:pt idx="8">
                  <c:v>25082</c:v>
                </c:pt>
                <c:pt idx="9">
                  <c:v>25112</c:v>
                </c:pt>
                <c:pt idx="10">
                  <c:v>25143</c:v>
                </c:pt>
                <c:pt idx="11">
                  <c:v>25173</c:v>
                </c:pt>
                <c:pt idx="12">
                  <c:v>25204</c:v>
                </c:pt>
                <c:pt idx="13">
                  <c:v>25235</c:v>
                </c:pt>
                <c:pt idx="14">
                  <c:v>25263</c:v>
                </c:pt>
                <c:pt idx="15">
                  <c:v>25294</c:v>
                </c:pt>
                <c:pt idx="16">
                  <c:v>25324</c:v>
                </c:pt>
                <c:pt idx="17">
                  <c:v>25355</c:v>
                </c:pt>
                <c:pt idx="18">
                  <c:v>25385</c:v>
                </c:pt>
                <c:pt idx="19">
                  <c:v>25416</c:v>
                </c:pt>
                <c:pt idx="20">
                  <c:v>25447</c:v>
                </c:pt>
                <c:pt idx="21">
                  <c:v>25477</c:v>
                </c:pt>
                <c:pt idx="22">
                  <c:v>25508</c:v>
                </c:pt>
                <c:pt idx="23">
                  <c:v>25538</c:v>
                </c:pt>
                <c:pt idx="24">
                  <c:v>25569</c:v>
                </c:pt>
                <c:pt idx="25">
                  <c:v>25600</c:v>
                </c:pt>
                <c:pt idx="26">
                  <c:v>25628</c:v>
                </c:pt>
                <c:pt idx="27">
                  <c:v>25659</c:v>
                </c:pt>
                <c:pt idx="28">
                  <c:v>25689</c:v>
                </c:pt>
                <c:pt idx="29">
                  <c:v>25720</c:v>
                </c:pt>
                <c:pt idx="30">
                  <c:v>25750</c:v>
                </c:pt>
                <c:pt idx="31">
                  <c:v>25781</c:v>
                </c:pt>
                <c:pt idx="32">
                  <c:v>25812</c:v>
                </c:pt>
                <c:pt idx="33">
                  <c:v>25842</c:v>
                </c:pt>
                <c:pt idx="34">
                  <c:v>25873</c:v>
                </c:pt>
                <c:pt idx="35">
                  <c:v>25903</c:v>
                </c:pt>
                <c:pt idx="36">
                  <c:v>25934</c:v>
                </c:pt>
                <c:pt idx="37">
                  <c:v>25965</c:v>
                </c:pt>
                <c:pt idx="38">
                  <c:v>25993</c:v>
                </c:pt>
                <c:pt idx="39">
                  <c:v>26024</c:v>
                </c:pt>
                <c:pt idx="40">
                  <c:v>26054</c:v>
                </c:pt>
                <c:pt idx="41">
                  <c:v>26085</c:v>
                </c:pt>
                <c:pt idx="42">
                  <c:v>26115</c:v>
                </c:pt>
                <c:pt idx="43">
                  <c:v>26146</c:v>
                </c:pt>
                <c:pt idx="44">
                  <c:v>26177</c:v>
                </c:pt>
                <c:pt idx="45">
                  <c:v>26207</c:v>
                </c:pt>
                <c:pt idx="46">
                  <c:v>26238</c:v>
                </c:pt>
                <c:pt idx="47">
                  <c:v>26268</c:v>
                </c:pt>
                <c:pt idx="48">
                  <c:v>26299</c:v>
                </c:pt>
                <c:pt idx="49">
                  <c:v>26330</c:v>
                </c:pt>
                <c:pt idx="50">
                  <c:v>26359</c:v>
                </c:pt>
                <c:pt idx="51">
                  <c:v>26390</c:v>
                </c:pt>
                <c:pt idx="52">
                  <c:v>26420</c:v>
                </c:pt>
                <c:pt idx="53">
                  <c:v>26451</c:v>
                </c:pt>
                <c:pt idx="54">
                  <c:v>26481</c:v>
                </c:pt>
                <c:pt idx="55">
                  <c:v>26512</c:v>
                </c:pt>
                <c:pt idx="56">
                  <c:v>26543</c:v>
                </c:pt>
                <c:pt idx="57">
                  <c:v>26573</c:v>
                </c:pt>
                <c:pt idx="58">
                  <c:v>26604</c:v>
                </c:pt>
                <c:pt idx="59">
                  <c:v>26634</c:v>
                </c:pt>
                <c:pt idx="60">
                  <c:v>26665</c:v>
                </c:pt>
                <c:pt idx="61">
                  <c:v>26696</c:v>
                </c:pt>
                <c:pt idx="62">
                  <c:v>26724</c:v>
                </c:pt>
                <c:pt idx="63">
                  <c:v>26755</c:v>
                </c:pt>
                <c:pt idx="64">
                  <c:v>26785</c:v>
                </c:pt>
                <c:pt idx="65">
                  <c:v>26816</c:v>
                </c:pt>
                <c:pt idx="66">
                  <c:v>26846</c:v>
                </c:pt>
                <c:pt idx="67">
                  <c:v>26877</c:v>
                </c:pt>
                <c:pt idx="68">
                  <c:v>26908</c:v>
                </c:pt>
                <c:pt idx="69">
                  <c:v>26938</c:v>
                </c:pt>
                <c:pt idx="70">
                  <c:v>26969</c:v>
                </c:pt>
                <c:pt idx="71">
                  <c:v>26999</c:v>
                </c:pt>
                <c:pt idx="72">
                  <c:v>27030</c:v>
                </c:pt>
                <c:pt idx="73">
                  <c:v>27061</c:v>
                </c:pt>
                <c:pt idx="74">
                  <c:v>27089</c:v>
                </c:pt>
                <c:pt idx="75">
                  <c:v>27120</c:v>
                </c:pt>
                <c:pt idx="76">
                  <c:v>27150</c:v>
                </c:pt>
                <c:pt idx="77">
                  <c:v>27181</c:v>
                </c:pt>
                <c:pt idx="78">
                  <c:v>27211</c:v>
                </c:pt>
                <c:pt idx="79">
                  <c:v>27242</c:v>
                </c:pt>
                <c:pt idx="80">
                  <c:v>27273</c:v>
                </c:pt>
                <c:pt idx="81">
                  <c:v>27303</c:v>
                </c:pt>
                <c:pt idx="82">
                  <c:v>27334</c:v>
                </c:pt>
                <c:pt idx="83">
                  <c:v>27364</c:v>
                </c:pt>
                <c:pt idx="84">
                  <c:v>27395</c:v>
                </c:pt>
                <c:pt idx="85">
                  <c:v>27426</c:v>
                </c:pt>
                <c:pt idx="86">
                  <c:v>27454</c:v>
                </c:pt>
                <c:pt idx="87">
                  <c:v>27485</c:v>
                </c:pt>
                <c:pt idx="88">
                  <c:v>27515</c:v>
                </c:pt>
                <c:pt idx="89">
                  <c:v>27546</c:v>
                </c:pt>
                <c:pt idx="90">
                  <c:v>27576</c:v>
                </c:pt>
                <c:pt idx="91">
                  <c:v>27607</c:v>
                </c:pt>
                <c:pt idx="92">
                  <c:v>27638</c:v>
                </c:pt>
                <c:pt idx="93">
                  <c:v>27668</c:v>
                </c:pt>
                <c:pt idx="94">
                  <c:v>27699</c:v>
                </c:pt>
                <c:pt idx="95">
                  <c:v>27729</c:v>
                </c:pt>
                <c:pt idx="96">
                  <c:v>27760</c:v>
                </c:pt>
                <c:pt idx="97">
                  <c:v>27791</c:v>
                </c:pt>
                <c:pt idx="98">
                  <c:v>27820</c:v>
                </c:pt>
                <c:pt idx="99">
                  <c:v>27851</c:v>
                </c:pt>
                <c:pt idx="100">
                  <c:v>27881</c:v>
                </c:pt>
                <c:pt idx="101">
                  <c:v>27912</c:v>
                </c:pt>
                <c:pt idx="102">
                  <c:v>27942</c:v>
                </c:pt>
                <c:pt idx="103">
                  <c:v>27973</c:v>
                </c:pt>
                <c:pt idx="104">
                  <c:v>28004</c:v>
                </c:pt>
                <c:pt idx="105">
                  <c:v>28034</c:v>
                </c:pt>
                <c:pt idx="106">
                  <c:v>28065</c:v>
                </c:pt>
                <c:pt idx="107">
                  <c:v>28095</c:v>
                </c:pt>
                <c:pt idx="108">
                  <c:v>28126</c:v>
                </c:pt>
                <c:pt idx="109">
                  <c:v>28157</c:v>
                </c:pt>
                <c:pt idx="110">
                  <c:v>28185</c:v>
                </c:pt>
                <c:pt idx="111">
                  <c:v>28216</c:v>
                </c:pt>
                <c:pt idx="112">
                  <c:v>28246</c:v>
                </c:pt>
                <c:pt idx="113">
                  <c:v>28277</c:v>
                </c:pt>
                <c:pt idx="114">
                  <c:v>28307</c:v>
                </c:pt>
                <c:pt idx="115">
                  <c:v>28338</c:v>
                </c:pt>
                <c:pt idx="116">
                  <c:v>28369</c:v>
                </c:pt>
                <c:pt idx="117">
                  <c:v>28399</c:v>
                </c:pt>
                <c:pt idx="118">
                  <c:v>28430</c:v>
                </c:pt>
                <c:pt idx="119">
                  <c:v>28460</c:v>
                </c:pt>
                <c:pt idx="120">
                  <c:v>28491</c:v>
                </c:pt>
                <c:pt idx="121">
                  <c:v>28522</c:v>
                </c:pt>
                <c:pt idx="122">
                  <c:v>28550</c:v>
                </c:pt>
                <c:pt idx="123">
                  <c:v>28581</c:v>
                </c:pt>
                <c:pt idx="124">
                  <c:v>28611</c:v>
                </c:pt>
                <c:pt idx="125">
                  <c:v>28642</c:v>
                </c:pt>
                <c:pt idx="126">
                  <c:v>28672</c:v>
                </c:pt>
                <c:pt idx="127">
                  <c:v>28703</c:v>
                </c:pt>
                <c:pt idx="128">
                  <c:v>28734</c:v>
                </c:pt>
                <c:pt idx="129">
                  <c:v>28764</c:v>
                </c:pt>
                <c:pt idx="130">
                  <c:v>28795</c:v>
                </c:pt>
                <c:pt idx="131">
                  <c:v>28825</c:v>
                </c:pt>
                <c:pt idx="132">
                  <c:v>28856</c:v>
                </c:pt>
                <c:pt idx="133">
                  <c:v>28887</c:v>
                </c:pt>
                <c:pt idx="134">
                  <c:v>28915</c:v>
                </c:pt>
                <c:pt idx="135">
                  <c:v>28946</c:v>
                </c:pt>
                <c:pt idx="136">
                  <c:v>28976</c:v>
                </c:pt>
                <c:pt idx="137">
                  <c:v>29007</c:v>
                </c:pt>
                <c:pt idx="138">
                  <c:v>29037</c:v>
                </c:pt>
                <c:pt idx="139">
                  <c:v>29068</c:v>
                </c:pt>
                <c:pt idx="140">
                  <c:v>29099</c:v>
                </c:pt>
                <c:pt idx="141">
                  <c:v>29129</c:v>
                </c:pt>
                <c:pt idx="142">
                  <c:v>29160</c:v>
                </c:pt>
                <c:pt idx="143">
                  <c:v>29190</c:v>
                </c:pt>
                <c:pt idx="144">
                  <c:v>29221</c:v>
                </c:pt>
                <c:pt idx="145">
                  <c:v>29252</c:v>
                </c:pt>
                <c:pt idx="146">
                  <c:v>29281</c:v>
                </c:pt>
                <c:pt idx="147">
                  <c:v>29312</c:v>
                </c:pt>
                <c:pt idx="148">
                  <c:v>29342</c:v>
                </c:pt>
                <c:pt idx="149">
                  <c:v>29373</c:v>
                </c:pt>
                <c:pt idx="150">
                  <c:v>29403</c:v>
                </c:pt>
                <c:pt idx="151">
                  <c:v>29434</c:v>
                </c:pt>
                <c:pt idx="152">
                  <c:v>29465</c:v>
                </c:pt>
                <c:pt idx="153">
                  <c:v>29495</c:v>
                </c:pt>
                <c:pt idx="154">
                  <c:v>29526</c:v>
                </c:pt>
                <c:pt idx="155">
                  <c:v>29556</c:v>
                </c:pt>
                <c:pt idx="156">
                  <c:v>29587</c:v>
                </c:pt>
                <c:pt idx="157">
                  <c:v>29618</c:v>
                </c:pt>
                <c:pt idx="158">
                  <c:v>29646</c:v>
                </c:pt>
                <c:pt idx="159">
                  <c:v>29677</c:v>
                </c:pt>
                <c:pt idx="160">
                  <c:v>29707</c:v>
                </c:pt>
                <c:pt idx="161">
                  <c:v>29738</c:v>
                </c:pt>
                <c:pt idx="162">
                  <c:v>29768</c:v>
                </c:pt>
                <c:pt idx="163">
                  <c:v>29799</c:v>
                </c:pt>
                <c:pt idx="164">
                  <c:v>29830</c:v>
                </c:pt>
                <c:pt idx="165">
                  <c:v>29860</c:v>
                </c:pt>
                <c:pt idx="166">
                  <c:v>29891</c:v>
                </c:pt>
                <c:pt idx="167">
                  <c:v>29921</c:v>
                </c:pt>
                <c:pt idx="168">
                  <c:v>29952</c:v>
                </c:pt>
                <c:pt idx="169">
                  <c:v>29983</c:v>
                </c:pt>
                <c:pt idx="170">
                  <c:v>30011</c:v>
                </c:pt>
                <c:pt idx="171">
                  <c:v>30042</c:v>
                </c:pt>
                <c:pt idx="172">
                  <c:v>30072</c:v>
                </c:pt>
                <c:pt idx="173">
                  <c:v>30103</c:v>
                </c:pt>
                <c:pt idx="174">
                  <c:v>30133</c:v>
                </c:pt>
                <c:pt idx="175">
                  <c:v>30164</c:v>
                </c:pt>
                <c:pt idx="176">
                  <c:v>30195</c:v>
                </c:pt>
                <c:pt idx="177">
                  <c:v>30225</c:v>
                </c:pt>
                <c:pt idx="178">
                  <c:v>30256</c:v>
                </c:pt>
                <c:pt idx="179">
                  <c:v>30286</c:v>
                </c:pt>
                <c:pt idx="180">
                  <c:v>30317</c:v>
                </c:pt>
                <c:pt idx="181">
                  <c:v>30348</c:v>
                </c:pt>
                <c:pt idx="182">
                  <c:v>30376</c:v>
                </c:pt>
                <c:pt idx="183">
                  <c:v>30407</c:v>
                </c:pt>
                <c:pt idx="184">
                  <c:v>30437</c:v>
                </c:pt>
                <c:pt idx="185">
                  <c:v>30468</c:v>
                </c:pt>
                <c:pt idx="186">
                  <c:v>30498</c:v>
                </c:pt>
                <c:pt idx="187">
                  <c:v>30529</c:v>
                </c:pt>
                <c:pt idx="188">
                  <c:v>30560</c:v>
                </c:pt>
                <c:pt idx="189">
                  <c:v>30590</c:v>
                </c:pt>
                <c:pt idx="190">
                  <c:v>30621</c:v>
                </c:pt>
                <c:pt idx="191">
                  <c:v>30651</c:v>
                </c:pt>
                <c:pt idx="192">
                  <c:v>30682</c:v>
                </c:pt>
                <c:pt idx="193">
                  <c:v>30713</c:v>
                </c:pt>
                <c:pt idx="194">
                  <c:v>30742</c:v>
                </c:pt>
                <c:pt idx="195">
                  <c:v>30773</c:v>
                </c:pt>
                <c:pt idx="196">
                  <c:v>30803</c:v>
                </c:pt>
                <c:pt idx="197">
                  <c:v>30834</c:v>
                </c:pt>
                <c:pt idx="198">
                  <c:v>30864</c:v>
                </c:pt>
                <c:pt idx="199">
                  <c:v>30895</c:v>
                </c:pt>
                <c:pt idx="200">
                  <c:v>30926</c:v>
                </c:pt>
                <c:pt idx="201">
                  <c:v>30956</c:v>
                </c:pt>
                <c:pt idx="202">
                  <c:v>30987</c:v>
                </c:pt>
                <c:pt idx="203">
                  <c:v>31017</c:v>
                </c:pt>
                <c:pt idx="204">
                  <c:v>31048</c:v>
                </c:pt>
                <c:pt idx="205">
                  <c:v>31079</c:v>
                </c:pt>
                <c:pt idx="206">
                  <c:v>31107</c:v>
                </c:pt>
                <c:pt idx="207">
                  <c:v>31138</c:v>
                </c:pt>
                <c:pt idx="208">
                  <c:v>31168</c:v>
                </c:pt>
                <c:pt idx="209">
                  <c:v>31199</c:v>
                </c:pt>
                <c:pt idx="210">
                  <c:v>31229</c:v>
                </c:pt>
                <c:pt idx="211">
                  <c:v>31260</c:v>
                </c:pt>
                <c:pt idx="212">
                  <c:v>31291</c:v>
                </c:pt>
                <c:pt idx="213">
                  <c:v>31321</c:v>
                </c:pt>
                <c:pt idx="214">
                  <c:v>31352</c:v>
                </c:pt>
                <c:pt idx="215">
                  <c:v>31382</c:v>
                </c:pt>
                <c:pt idx="216">
                  <c:v>31413</c:v>
                </c:pt>
                <c:pt idx="217">
                  <c:v>31444</c:v>
                </c:pt>
                <c:pt idx="218">
                  <c:v>31472</c:v>
                </c:pt>
                <c:pt idx="219">
                  <c:v>31503</c:v>
                </c:pt>
                <c:pt idx="220">
                  <c:v>31533</c:v>
                </c:pt>
                <c:pt idx="221">
                  <c:v>31564</c:v>
                </c:pt>
                <c:pt idx="222">
                  <c:v>31594</c:v>
                </c:pt>
                <c:pt idx="223">
                  <c:v>31625</c:v>
                </c:pt>
                <c:pt idx="224">
                  <c:v>31656</c:v>
                </c:pt>
                <c:pt idx="225">
                  <c:v>31686</c:v>
                </c:pt>
                <c:pt idx="226">
                  <c:v>31717</c:v>
                </c:pt>
                <c:pt idx="227">
                  <c:v>31747</c:v>
                </c:pt>
                <c:pt idx="228">
                  <c:v>31778</c:v>
                </c:pt>
                <c:pt idx="229">
                  <c:v>31809</c:v>
                </c:pt>
                <c:pt idx="230">
                  <c:v>31837</c:v>
                </c:pt>
                <c:pt idx="231">
                  <c:v>31868</c:v>
                </c:pt>
                <c:pt idx="232">
                  <c:v>31898</c:v>
                </c:pt>
                <c:pt idx="233">
                  <c:v>31929</c:v>
                </c:pt>
                <c:pt idx="234">
                  <c:v>31959</c:v>
                </c:pt>
                <c:pt idx="235">
                  <c:v>31990</c:v>
                </c:pt>
                <c:pt idx="236">
                  <c:v>32021</c:v>
                </c:pt>
                <c:pt idx="237">
                  <c:v>32051</c:v>
                </c:pt>
                <c:pt idx="238">
                  <c:v>32082</c:v>
                </c:pt>
                <c:pt idx="239">
                  <c:v>32112</c:v>
                </c:pt>
                <c:pt idx="240">
                  <c:v>32143</c:v>
                </c:pt>
                <c:pt idx="241">
                  <c:v>32174</c:v>
                </c:pt>
                <c:pt idx="242">
                  <c:v>32203</c:v>
                </c:pt>
                <c:pt idx="243">
                  <c:v>32234</c:v>
                </c:pt>
                <c:pt idx="244">
                  <c:v>32264</c:v>
                </c:pt>
                <c:pt idx="245">
                  <c:v>32295</c:v>
                </c:pt>
                <c:pt idx="246">
                  <c:v>32325</c:v>
                </c:pt>
                <c:pt idx="247">
                  <c:v>32356</c:v>
                </c:pt>
                <c:pt idx="248">
                  <c:v>32387</c:v>
                </c:pt>
                <c:pt idx="249">
                  <c:v>32417</c:v>
                </c:pt>
                <c:pt idx="250">
                  <c:v>32448</c:v>
                </c:pt>
                <c:pt idx="251">
                  <c:v>32478</c:v>
                </c:pt>
                <c:pt idx="252">
                  <c:v>32509</c:v>
                </c:pt>
                <c:pt idx="253">
                  <c:v>32540</c:v>
                </c:pt>
                <c:pt idx="254">
                  <c:v>32568</c:v>
                </c:pt>
                <c:pt idx="255">
                  <c:v>32599</c:v>
                </c:pt>
                <c:pt idx="256">
                  <c:v>32629</c:v>
                </c:pt>
                <c:pt idx="257">
                  <c:v>32660</c:v>
                </c:pt>
                <c:pt idx="258">
                  <c:v>32690</c:v>
                </c:pt>
                <c:pt idx="259">
                  <c:v>32721</c:v>
                </c:pt>
                <c:pt idx="260">
                  <c:v>32752</c:v>
                </c:pt>
                <c:pt idx="261">
                  <c:v>32782</c:v>
                </c:pt>
                <c:pt idx="262">
                  <c:v>32813</c:v>
                </c:pt>
                <c:pt idx="263">
                  <c:v>32843</c:v>
                </c:pt>
                <c:pt idx="264">
                  <c:v>32874</c:v>
                </c:pt>
                <c:pt idx="265">
                  <c:v>32905</c:v>
                </c:pt>
                <c:pt idx="266">
                  <c:v>32933</c:v>
                </c:pt>
                <c:pt idx="267">
                  <c:v>32964</c:v>
                </c:pt>
                <c:pt idx="268">
                  <c:v>32994</c:v>
                </c:pt>
                <c:pt idx="269">
                  <c:v>33025</c:v>
                </c:pt>
                <c:pt idx="270">
                  <c:v>33055</c:v>
                </c:pt>
                <c:pt idx="271">
                  <c:v>33086</c:v>
                </c:pt>
                <c:pt idx="272">
                  <c:v>33117</c:v>
                </c:pt>
                <c:pt idx="273">
                  <c:v>33147</c:v>
                </c:pt>
                <c:pt idx="274">
                  <c:v>33178</c:v>
                </c:pt>
                <c:pt idx="275">
                  <c:v>33208</c:v>
                </c:pt>
                <c:pt idx="276">
                  <c:v>33239</c:v>
                </c:pt>
                <c:pt idx="277">
                  <c:v>33270</c:v>
                </c:pt>
                <c:pt idx="278">
                  <c:v>33298</c:v>
                </c:pt>
                <c:pt idx="279">
                  <c:v>33329</c:v>
                </c:pt>
                <c:pt idx="280">
                  <c:v>33359</c:v>
                </c:pt>
                <c:pt idx="281">
                  <c:v>33390</c:v>
                </c:pt>
                <c:pt idx="282">
                  <c:v>33420</c:v>
                </c:pt>
                <c:pt idx="283">
                  <c:v>33451</c:v>
                </c:pt>
                <c:pt idx="284">
                  <c:v>33482</c:v>
                </c:pt>
                <c:pt idx="285">
                  <c:v>33512</c:v>
                </c:pt>
                <c:pt idx="286">
                  <c:v>33543</c:v>
                </c:pt>
                <c:pt idx="287">
                  <c:v>33573</c:v>
                </c:pt>
                <c:pt idx="288">
                  <c:v>33604</c:v>
                </c:pt>
                <c:pt idx="289">
                  <c:v>33635</c:v>
                </c:pt>
                <c:pt idx="290">
                  <c:v>33664</c:v>
                </c:pt>
                <c:pt idx="291">
                  <c:v>33695</c:v>
                </c:pt>
                <c:pt idx="292">
                  <c:v>33725</c:v>
                </c:pt>
                <c:pt idx="293">
                  <c:v>33756</c:v>
                </c:pt>
                <c:pt idx="294">
                  <c:v>33786</c:v>
                </c:pt>
                <c:pt idx="295">
                  <c:v>33817</c:v>
                </c:pt>
                <c:pt idx="296">
                  <c:v>33848</c:v>
                </c:pt>
                <c:pt idx="297">
                  <c:v>33878</c:v>
                </c:pt>
                <c:pt idx="298">
                  <c:v>33909</c:v>
                </c:pt>
                <c:pt idx="299">
                  <c:v>33939</c:v>
                </c:pt>
                <c:pt idx="300">
                  <c:v>33970</c:v>
                </c:pt>
                <c:pt idx="301">
                  <c:v>34001</c:v>
                </c:pt>
                <c:pt idx="302">
                  <c:v>34029</c:v>
                </c:pt>
                <c:pt idx="303">
                  <c:v>34060</c:v>
                </c:pt>
                <c:pt idx="304">
                  <c:v>34090</c:v>
                </c:pt>
                <c:pt idx="305">
                  <c:v>34121</c:v>
                </c:pt>
                <c:pt idx="306">
                  <c:v>34151</c:v>
                </c:pt>
                <c:pt idx="307">
                  <c:v>34182</c:v>
                </c:pt>
                <c:pt idx="308">
                  <c:v>34213</c:v>
                </c:pt>
                <c:pt idx="309">
                  <c:v>34243</c:v>
                </c:pt>
                <c:pt idx="310">
                  <c:v>34274</c:v>
                </c:pt>
                <c:pt idx="311">
                  <c:v>34304</c:v>
                </c:pt>
                <c:pt idx="312">
                  <c:v>34335</c:v>
                </c:pt>
                <c:pt idx="313">
                  <c:v>34366</c:v>
                </c:pt>
                <c:pt idx="314">
                  <c:v>34394</c:v>
                </c:pt>
                <c:pt idx="315">
                  <c:v>34425</c:v>
                </c:pt>
                <c:pt idx="316">
                  <c:v>34455</c:v>
                </c:pt>
                <c:pt idx="317">
                  <c:v>34486</c:v>
                </c:pt>
                <c:pt idx="318">
                  <c:v>34516</c:v>
                </c:pt>
                <c:pt idx="319">
                  <c:v>34547</c:v>
                </c:pt>
                <c:pt idx="320">
                  <c:v>34578</c:v>
                </c:pt>
                <c:pt idx="321">
                  <c:v>34608</c:v>
                </c:pt>
                <c:pt idx="322">
                  <c:v>34639</c:v>
                </c:pt>
                <c:pt idx="323">
                  <c:v>34669</c:v>
                </c:pt>
                <c:pt idx="324">
                  <c:v>34700</c:v>
                </c:pt>
                <c:pt idx="325">
                  <c:v>34731</c:v>
                </c:pt>
                <c:pt idx="326">
                  <c:v>34759</c:v>
                </c:pt>
                <c:pt idx="327">
                  <c:v>34790</c:v>
                </c:pt>
                <c:pt idx="328">
                  <c:v>34820</c:v>
                </c:pt>
                <c:pt idx="329">
                  <c:v>34851</c:v>
                </c:pt>
                <c:pt idx="330">
                  <c:v>34881</c:v>
                </c:pt>
                <c:pt idx="331">
                  <c:v>34912</c:v>
                </c:pt>
                <c:pt idx="332">
                  <c:v>34943</c:v>
                </c:pt>
                <c:pt idx="333">
                  <c:v>34973</c:v>
                </c:pt>
                <c:pt idx="334">
                  <c:v>35004</c:v>
                </c:pt>
                <c:pt idx="335">
                  <c:v>35034</c:v>
                </c:pt>
                <c:pt idx="336">
                  <c:v>35065</c:v>
                </c:pt>
                <c:pt idx="337">
                  <c:v>35096</c:v>
                </c:pt>
                <c:pt idx="338">
                  <c:v>35125</c:v>
                </c:pt>
                <c:pt idx="339">
                  <c:v>35156</c:v>
                </c:pt>
                <c:pt idx="340">
                  <c:v>35186</c:v>
                </c:pt>
                <c:pt idx="341">
                  <c:v>35217</c:v>
                </c:pt>
                <c:pt idx="342">
                  <c:v>35247</c:v>
                </c:pt>
                <c:pt idx="343">
                  <c:v>35278</c:v>
                </c:pt>
                <c:pt idx="344">
                  <c:v>35309</c:v>
                </c:pt>
                <c:pt idx="345">
                  <c:v>35339</c:v>
                </c:pt>
                <c:pt idx="346">
                  <c:v>35370</c:v>
                </c:pt>
                <c:pt idx="347">
                  <c:v>35400</c:v>
                </c:pt>
                <c:pt idx="348">
                  <c:v>35431</c:v>
                </c:pt>
                <c:pt idx="349">
                  <c:v>35462</c:v>
                </c:pt>
                <c:pt idx="350">
                  <c:v>35490</c:v>
                </c:pt>
                <c:pt idx="351">
                  <c:v>35521</c:v>
                </c:pt>
                <c:pt idx="352">
                  <c:v>35551</c:v>
                </c:pt>
                <c:pt idx="353">
                  <c:v>35582</c:v>
                </c:pt>
                <c:pt idx="354">
                  <c:v>35612</c:v>
                </c:pt>
                <c:pt idx="355">
                  <c:v>35643</c:v>
                </c:pt>
                <c:pt idx="356">
                  <c:v>35674</c:v>
                </c:pt>
                <c:pt idx="357">
                  <c:v>35704</c:v>
                </c:pt>
                <c:pt idx="358">
                  <c:v>35735</c:v>
                </c:pt>
                <c:pt idx="359">
                  <c:v>35765</c:v>
                </c:pt>
                <c:pt idx="360">
                  <c:v>35796</c:v>
                </c:pt>
                <c:pt idx="361">
                  <c:v>35827</c:v>
                </c:pt>
                <c:pt idx="362">
                  <c:v>35855</c:v>
                </c:pt>
                <c:pt idx="363">
                  <c:v>35886</c:v>
                </c:pt>
                <c:pt idx="364">
                  <c:v>35916</c:v>
                </c:pt>
                <c:pt idx="365">
                  <c:v>35947</c:v>
                </c:pt>
                <c:pt idx="366">
                  <c:v>35977</c:v>
                </c:pt>
                <c:pt idx="367">
                  <c:v>36008</c:v>
                </c:pt>
                <c:pt idx="368">
                  <c:v>36039</c:v>
                </c:pt>
                <c:pt idx="369">
                  <c:v>36069</c:v>
                </c:pt>
                <c:pt idx="370">
                  <c:v>36100</c:v>
                </c:pt>
                <c:pt idx="371">
                  <c:v>36130</c:v>
                </c:pt>
                <c:pt idx="372">
                  <c:v>36175</c:v>
                </c:pt>
                <c:pt idx="373">
                  <c:v>36206</c:v>
                </c:pt>
                <c:pt idx="374">
                  <c:v>36234</c:v>
                </c:pt>
                <c:pt idx="375">
                  <c:v>36265</c:v>
                </c:pt>
                <c:pt idx="376">
                  <c:v>36295</c:v>
                </c:pt>
                <c:pt idx="377">
                  <c:v>36326</c:v>
                </c:pt>
                <c:pt idx="378">
                  <c:v>36356</c:v>
                </c:pt>
                <c:pt idx="379">
                  <c:v>36387</c:v>
                </c:pt>
                <c:pt idx="380">
                  <c:v>36418</c:v>
                </c:pt>
                <c:pt idx="381">
                  <c:v>36448</c:v>
                </c:pt>
                <c:pt idx="382">
                  <c:v>36479</c:v>
                </c:pt>
                <c:pt idx="383">
                  <c:v>36509</c:v>
                </c:pt>
                <c:pt idx="384">
                  <c:v>36540</c:v>
                </c:pt>
                <c:pt idx="385">
                  <c:v>36571</c:v>
                </c:pt>
                <c:pt idx="386">
                  <c:v>36600</c:v>
                </c:pt>
                <c:pt idx="387">
                  <c:v>36631</c:v>
                </c:pt>
                <c:pt idx="388">
                  <c:v>36661</c:v>
                </c:pt>
                <c:pt idx="389">
                  <c:v>36692</c:v>
                </c:pt>
                <c:pt idx="390">
                  <c:v>36722</c:v>
                </c:pt>
                <c:pt idx="391">
                  <c:v>36753</c:v>
                </c:pt>
                <c:pt idx="392">
                  <c:v>36784</c:v>
                </c:pt>
                <c:pt idx="393">
                  <c:v>36814</c:v>
                </c:pt>
                <c:pt idx="394">
                  <c:v>36845</c:v>
                </c:pt>
                <c:pt idx="395">
                  <c:v>36875</c:v>
                </c:pt>
                <c:pt idx="396">
                  <c:v>36906</c:v>
                </c:pt>
                <c:pt idx="397">
                  <c:v>36937</c:v>
                </c:pt>
                <c:pt idx="398">
                  <c:v>36965</c:v>
                </c:pt>
                <c:pt idx="399">
                  <c:v>36996</c:v>
                </c:pt>
                <c:pt idx="400">
                  <c:v>37026</c:v>
                </c:pt>
                <c:pt idx="401">
                  <c:v>37057</c:v>
                </c:pt>
                <c:pt idx="402">
                  <c:v>37087</c:v>
                </c:pt>
                <c:pt idx="403">
                  <c:v>37118</c:v>
                </c:pt>
                <c:pt idx="404">
                  <c:v>37149</c:v>
                </c:pt>
                <c:pt idx="405">
                  <c:v>37179</c:v>
                </c:pt>
                <c:pt idx="406">
                  <c:v>37210</c:v>
                </c:pt>
                <c:pt idx="407">
                  <c:v>37240</c:v>
                </c:pt>
                <c:pt idx="408">
                  <c:v>37271</c:v>
                </c:pt>
                <c:pt idx="409">
                  <c:v>37302</c:v>
                </c:pt>
                <c:pt idx="410">
                  <c:v>37330</c:v>
                </c:pt>
                <c:pt idx="411">
                  <c:v>37361</c:v>
                </c:pt>
                <c:pt idx="412">
                  <c:v>37391</c:v>
                </c:pt>
                <c:pt idx="413">
                  <c:v>37422</c:v>
                </c:pt>
                <c:pt idx="414">
                  <c:v>37452</c:v>
                </c:pt>
                <c:pt idx="415">
                  <c:v>37483</c:v>
                </c:pt>
                <c:pt idx="416">
                  <c:v>37514</c:v>
                </c:pt>
                <c:pt idx="417">
                  <c:v>37544</c:v>
                </c:pt>
                <c:pt idx="418">
                  <c:v>37575</c:v>
                </c:pt>
                <c:pt idx="419">
                  <c:v>37605</c:v>
                </c:pt>
                <c:pt idx="420">
                  <c:v>37622</c:v>
                </c:pt>
                <c:pt idx="421">
                  <c:v>37653</c:v>
                </c:pt>
                <c:pt idx="422">
                  <c:v>37681</c:v>
                </c:pt>
                <c:pt idx="423">
                  <c:v>37712</c:v>
                </c:pt>
                <c:pt idx="424">
                  <c:v>37742</c:v>
                </c:pt>
                <c:pt idx="425">
                  <c:v>37773</c:v>
                </c:pt>
                <c:pt idx="426">
                  <c:v>37803</c:v>
                </c:pt>
                <c:pt idx="427">
                  <c:v>37834</c:v>
                </c:pt>
                <c:pt idx="428">
                  <c:v>37865</c:v>
                </c:pt>
                <c:pt idx="429">
                  <c:v>37895</c:v>
                </c:pt>
                <c:pt idx="430">
                  <c:v>37926</c:v>
                </c:pt>
                <c:pt idx="431">
                  <c:v>37956</c:v>
                </c:pt>
                <c:pt idx="432">
                  <c:v>37987</c:v>
                </c:pt>
                <c:pt idx="433">
                  <c:v>38018</c:v>
                </c:pt>
                <c:pt idx="434">
                  <c:v>38047</c:v>
                </c:pt>
                <c:pt idx="435">
                  <c:v>38078</c:v>
                </c:pt>
                <c:pt idx="436">
                  <c:v>38108</c:v>
                </c:pt>
                <c:pt idx="437">
                  <c:v>38139</c:v>
                </c:pt>
                <c:pt idx="438">
                  <c:v>38169</c:v>
                </c:pt>
                <c:pt idx="439">
                  <c:v>38200</c:v>
                </c:pt>
                <c:pt idx="440">
                  <c:v>38231</c:v>
                </c:pt>
                <c:pt idx="441">
                  <c:v>38261</c:v>
                </c:pt>
                <c:pt idx="442">
                  <c:v>38292</c:v>
                </c:pt>
                <c:pt idx="443">
                  <c:v>38322</c:v>
                </c:pt>
                <c:pt idx="444">
                  <c:v>38353</c:v>
                </c:pt>
                <c:pt idx="445">
                  <c:v>38384</c:v>
                </c:pt>
                <c:pt idx="446">
                  <c:v>38412</c:v>
                </c:pt>
                <c:pt idx="447">
                  <c:v>38443</c:v>
                </c:pt>
                <c:pt idx="448">
                  <c:v>38473</c:v>
                </c:pt>
                <c:pt idx="449">
                  <c:v>38504</c:v>
                </c:pt>
                <c:pt idx="450">
                  <c:v>38534</c:v>
                </c:pt>
                <c:pt idx="451">
                  <c:v>38565</c:v>
                </c:pt>
                <c:pt idx="452">
                  <c:v>38596</c:v>
                </c:pt>
                <c:pt idx="453">
                  <c:v>38626</c:v>
                </c:pt>
                <c:pt idx="454">
                  <c:v>38657</c:v>
                </c:pt>
                <c:pt idx="455">
                  <c:v>38687</c:v>
                </c:pt>
                <c:pt idx="456">
                  <c:v>38718</c:v>
                </c:pt>
                <c:pt idx="457">
                  <c:v>38749</c:v>
                </c:pt>
                <c:pt idx="458">
                  <c:v>38777</c:v>
                </c:pt>
                <c:pt idx="459">
                  <c:v>38808</c:v>
                </c:pt>
                <c:pt idx="460">
                  <c:v>38838</c:v>
                </c:pt>
                <c:pt idx="461">
                  <c:v>38869</c:v>
                </c:pt>
                <c:pt idx="462">
                  <c:v>38899</c:v>
                </c:pt>
                <c:pt idx="463">
                  <c:v>38930</c:v>
                </c:pt>
                <c:pt idx="464">
                  <c:v>38961</c:v>
                </c:pt>
                <c:pt idx="465">
                  <c:v>38991</c:v>
                </c:pt>
                <c:pt idx="466">
                  <c:v>39022</c:v>
                </c:pt>
                <c:pt idx="467">
                  <c:v>39052</c:v>
                </c:pt>
                <c:pt idx="468">
                  <c:v>39083</c:v>
                </c:pt>
                <c:pt idx="469">
                  <c:v>39114</c:v>
                </c:pt>
                <c:pt idx="470">
                  <c:v>39142</c:v>
                </c:pt>
                <c:pt idx="471">
                  <c:v>39173</c:v>
                </c:pt>
                <c:pt idx="472">
                  <c:v>39203</c:v>
                </c:pt>
                <c:pt idx="473">
                  <c:v>39234</c:v>
                </c:pt>
                <c:pt idx="474">
                  <c:v>39264</c:v>
                </c:pt>
                <c:pt idx="475">
                  <c:v>39295</c:v>
                </c:pt>
                <c:pt idx="476">
                  <c:v>39326</c:v>
                </c:pt>
                <c:pt idx="477">
                  <c:v>39356</c:v>
                </c:pt>
                <c:pt idx="478">
                  <c:v>39387</c:v>
                </c:pt>
                <c:pt idx="479">
                  <c:v>39417</c:v>
                </c:pt>
                <c:pt idx="480">
                  <c:v>39448</c:v>
                </c:pt>
                <c:pt idx="481">
                  <c:v>39479</c:v>
                </c:pt>
                <c:pt idx="482">
                  <c:v>39508</c:v>
                </c:pt>
                <c:pt idx="483">
                  <c:v>39539</c:v>
                </c:pt>
                <c:pt idx="484">
                  <c:v>39569</c:v>
                </c:pt>
                <c:pt idx="485">
                  <c:v>39600</c:v>
                </c:pt>
                <c:pt idx="486">
                  <c:v>39630</c:v>
                </c:pt>
                <c:pt idx="487">
                  <c:v>39661</c:v>
                </c:pt>
                <c:pt idx="488">
                  <c:v>39692</c:v>
                </c:pt>
                <c:pt idx="489">
                  <c:v>39722</c:v>
                </c:pt>
                <c:pt idx="490">
                  <c:v>39753</c:v>
                </c:pt>
                <c:pt idx="491">
                  <c:v>39783</c:v>
                </c:pt>
                <c:pt idx="492">
                  <c:v>39814</c:v>
                </c:pt>
                <c:pt idx="493">
                  <c:v>39845</c:v>
                </c:pt>
                <c:pt idx="494">
                  <c:v>39873</c:v>
                </c:pt>
                <c:pt idx="495">
                  <c:v>39904</c:v>
                </c:pt>
                <c:pt idx="496">
                  <c:v>39934</c:v>
                </c:pt>
                <c:pt idx="497">
                  <c:v>39965</c:v>
                </c:pt>
                <c:pt idx="498">
                  <c:v>39995</c:v>
                </c:pt>
                <c:pt idx="499">
                  <c:v>40026</c:v>
                </c:pt>
                <c:pt idx="500">
                  <c:v>40057</c:v>
                </c:pt>
                <c:pt idx="501">
                  <c:v>40087</c:v>
                </c:pt>
                <c:pt idx="502">
                  <c:v>40118</c:v>
                </c:pt>
                <c:pt idx="503">
                  <c:v>40148</c:v>
                </c:pt>
                <c:pt idx="504">
                  <c:v>40179</c:v>
                </c:pt>
                <c:pt idx="505">
                  <c:v>40210</c:v>
                </c:pt>
                <c:pt idx="506">
                  <c:v>40238</c:v>
                </c:pt>
                <c:pt idx="507">
                  <c:v>40269</c:v>
                </c:pt>
                <c:pt idx="508">
                  <c:v>40299</c:v>
                </c:pt>
                <c:pt idx="509">
                  <c:v>40330</c:v>
                </c:pt>
                <c:pt idx="510">
                  <c:v>40360</c:v>
                </c:pt>
                <c:pt idx="511">
                  <c:v>40391</c:v>
                </c:pt>
                <c:pt idx="512">
                  <c:v>40422</c:v>
                </c:pt>
                <c:pt idx="513">
                  <c:v>40452</c:v>
                </c:pt>
                <c:pt idx="514">
                  <c:v>40483</c:v>
                </c:pt>
                <c:pt idx="515">
                  <c:v>40513</c:v>
                </c:pt>
                <c:pt idx="516">
                  <c:v>40544</c:v>
                </c:pt>
                <c:pt idx="517">
                  <c:v>40575</c:v>
                </c:pt>
                <c:pt idx="518">
                  <c:v>40603</c:v>
                </c:pt>
                <c:pt idx="519">
                  <c:v>40634</c:v>
                </c:pt>
                <c:pt idx="520">
                  <c:v>40664</c:v>
                </c:pt>
                <c:pt idx="521">
                  <c:v>40695</c:v>
                </c:pt>
                <c:pt idx="522">
                  <c:v>40725</c:v>
                </c:pt>
                <c:pt idx="523">
                  <c:v>40756</c:v>
                </c:pt>
                <c:pt idx="524">
                  <c:v>40787</c:v>
                </c:pt>
                <c:pt idx="525">
                  <c:v>40817</c:v>
                </c:pt>
                <c:pt idx="526">
                  <c:v>40848</c:v>
                </c:pt>
                <c:pt idx="527">
                  <c:v>40878</c:v>
                </c:pt>
                <c:pt idx="528">
                  <c:v>40909</c:v>
                </c:pt>
                <c:pt idx="529">
                  <c:v>40940</c:v>
                </c:pt>
                <c:pt idx="530">
                  <c:v>40969</c:v>
                </c:pt>
                <c:pt idx="531">
                  <c:v>41000</c:v>
                </c:pt>
                <c:pt idx="532">
                  <c:v>41030</c:v>
                </c:pt>
                <c:pt idx="533">
                  <c:v>41061</c:v>
                </c:pt>
                <c:pt idx="534">
                  <c:v>41091</c:v>
                </c:pt>
                <c:pt idx="535">
                  <c:v>41122</c:v>
                </c:pt>
                <c:pt idx="536">
                  <c:v>41153</c:v>
                </c:pt>
                <c:pt idx="537">
                  <c:v>41183</c:v>
                </c:pt>
                <c:pt idx="538">
                  <c:v>41214</c:v>
                </c:pt>
                <c:pt idx="539">
                  <c:v>41244</c:v>
                </c:pt>
                <c:pt idx="540">
                  <c:v>41275</c:v>
                </c:pt>
                <c:pt idx="541">
                  <c:v>41306</c:v>
                </c:pt>
                <c:pt idx="542">
                  <c:v>41334</c:v>
                </c:pt>
                <c:pt idx="543">
                  <c:v>41365</c:v>
                </c:pt>
                <c:pt idx="544">
                  <c:v>41395</c:v>
                </c:pt>
                <c:pt idx="545">
                  <c:v>41426</c:v>
                </c:pt>
                <c:pt idx="546">
                  <c:v>41456</c:v>
                </c:pt>
                <c:pt idx="547">
                  <c:v>41487</c:v>
                </c:pt>
                <c:pt idx="548">
                  <c:v>41518</c:v>
                </c:pt>
                <c:pt idx="549">
                  <c:v>41548</c:v>
                </c:pt>
                <c:pt idx="550">
                  <c:v>41579</c:v>
                </c:pt>
                <c:pt idx="551">
                  <c:v>41609</c:v>
                </c:pt>
                <c:pt idx="552">
                  <c:v>41640</c:v>
                </c:pt>
                <c:pt idx="553">
                  <c:v>41671</c:v>
                </c:pt>
                <c:pt idx="554">
                  <c:v>41699</c:v>
                </c:pt>
                <c:pt idx="555">
                  <c:v>41730</c:v>
                </c:pt>
                <c:pt idx="556">
                  <c:v>41760</c:v>
                </c:pt>
                <c:pt idx="557">
                  <c:v>41791</c:v>
                </c:pt>
                <c:pt idx="558">
                  <c:v>41821</c:v>
                </c:pt>
                <c:pt idx="559">
                  <c:v>41852</c:v>
                </c:pt>
                <c:pt idx="560">
                  <c:v>41883</c:v>
                </c:pt>
                <c:pt idx="561">
                  <c:v>41913</c:v>
                </c:pt>
                <c:pt idx="562">
                  <c:v>41944</c:v>
                </c:pt>
                <c:pt idx="563">
                  <c:v>41974</c:v>
                </c:pt>
                <c:pt idx="564">
                  <c:v>42005</c:v>
                </c:pt>
              </c:numCache>
            </c:numRef>
          </c:cat>
          <c:val>
            <c:numRef>
              <c:f>Sheet3!$B$2:$B$566</c:f>
              <c:numCache>
                <c:formatCode>General</c:formatCode>
                <c:ptCount val="565"/>
                <c:pt idx="0">
                  <c:v>105</c:v>
                </c:pt>
                <c:pt idx="1">
                  <c:v>86</c:v>
                </c:pt>
                <c:pt idx="2">
                  <c:v>89</c:v>
                </c:pt>
                <c:pt idx="3">
                  <c:v>104</c:v>
                </c:pt>
                <c:pt idx="4">
                  <c:v>102</c:v>
                </c:pt>
                <c:pt idx="5">
                  <c:v>93</c:v>
                </c:pt>
                <c:pt idx="6">
                  <c:v>97</c:v>
                </c:pt>
                <c:pt idx="7">
                  <c:v>95</c:v>
                </c:pt>
                <c:pt idx="8">
                  <c:v>107</c:v>
                </c:pt>
                <c:pt idx="9">
                  <c:v>114</c:v>
                </c:pt>
                <c:pt idx="10">
                  <c:v>125</c:v>
                </c:pt>
                <c:pt idx="11">
                  <c:v>148</c:v>
                </c:pt>
                <c:pt idx="12">
                  <c:v>129</c:v>
                </c:pt>
                <c:pt idx="13">
                  <c:v>106</c:v>
                </c:pt>
                <c:pt idx="14">
                  <c:v>96</c:v>
                </c:pt>
                <c:pt idx="15">
                  <c:v>113</c:v>
                </c:pt>
                <c:pt idx="16">
                  <c:v>105</c:v>
                </c:pt>
                <c:pt idx="17">
                  <c:v>116</c:v>
                </c:pt>
                <c:pt idx="18">
                  <c:v>126</c:v>
                </c:pt>
                <c:pt idx="19">
                  <c:v>123</c:v>
                </c:pt>
                <c:pt idx="20">
                  <c:v>123</c:v>
                </c:pt>
                <c:pt idx="21">
                  <c:v>131</c:v>
                </c:pt>
                <c:pt idx="22">
                  <c:v>134</c:v>
                </c:pt>
                <c:pt idx="23">
                  <c:v>142</c:v>
                </c:pt>
                <c:pt idx="24">
                  <c:v>112</c:v>
                </c:pt>
                <c:pt idx="25">
                  <c:v>94</c:v>
                </c:pt>
                <c:pt idx="26">
                  <c:v>85</c:v>
                </c:pt>
                <c:pt idx="27">
                  <c:v>94</c:v>
                </c:pt>
                <c:pt idx="28">
                  <c:v>112</c:v>
                </c:pt>
                <c:pt idx="29">
                  <c:v>96</c:v>
                </c:pt>
                <c:pt idx="30">
                  <c:v>91</c:v>
                </c:pt>
                <c:pt idx="31">
                  <c:v>82</c:v>
                </c:pt>
                <c:pt idx="32">
                  <c:v>83</c:v>
                </c:pt>
                <c:pt idx="33">
                  <c:v>85</c:v>
                </c:pt>
                <c:pt idx="34">
                  <c:v>115</c:v>
                </c:pt>
                <c:pt idx="35">
                  <c:v>125</c:v>
                </c:pt>
                <c:pt idx="36">
                  <c:v>96</c:v>
                </c:pt>
                <c:pt idx="37">
                  <c:v>83</c:v>
                </c:pt>
                <c:pt idx="38">
                  <c:v>70</c:v>
                </c:pt>
                <c:pt idx="39">
                  <c:v>86</c:v>
                </c:pt>
                <c:pt idx="40">
                  <c:v>80</c:v>
                </c:pt>
                <c:pt idx="41">
                  <c:v>76</c:v>
                </c:pt>
                <c:pt idx="42">
                  <c:v>85</c:v>
                </c:pt>
                <c:pt idx="43">
                  <c:v>99</c:v>
                </c:pt>
                <c:pt idx="44">
                  <c:v>99</c:v>
                </c:pt>
                <c:pt idx="45">
                  <c:v>93</c:v>
                </c:pt>
                <c:pt idx="46">
                  <c:v>112</c:v>
                </c:pt>
                <c:pt idx="47">
                  <c:v>99</c:v>
                </c:pt>
                <c:pt idx="48">
                  <c:v>113</c:v>
                </c:pt>
                <c:pt idx="49">
                  <c:v>101</c:v>
                </c:pt>
                <c:pt idx="50">
                  <c:v>93</c:v>
                </c:pt>
                <c:pt idx="51">
                  <c:v>76</c:v>
                </c:pt>
                <c:pt idx="52">
                  <c:v>71</c:v>
                </c:pt>
                <c:pt idx="53">
                  <c:v>71</c:v>
                </c:pt>
                <c:pt idx="54">
                  <c:v>85</c:v>
                </c:pt>
                <c:pt idx="55">
                  <c:v>91</c:v>
                </c:pt>
                <c:pt idx="56">
                  <c:v>98</c:v>
                </c:pt>
                <c:pt idx="57">
                  <c:v>100</c:v>
                </c:pt>
                <c:pt idx="58">
                  <c:v>94</c:v>
                </c:pt>
                <c:pt idx="59">
                  <c:v>94</c:v>
                </c:pt>
                <c:pt idx="60">
                  <c:v>96</c:v>
                </c:pt>
                <c:pt idx="61">
                  <c:v>93</c:v>
                </c:pt>
                <c:pt idx="62">
                  <c:v>102</c:v>
                </c:pt>
                <c:pt idx="63">
                  <c:v>92</c:v>
                </c:pt>
                <c:pt idx="64">
                  <c:v>107</c:v>
                </c:pt>
                <c:pt idx="65">
                  <c:v>106</c:v>
                </c:pt>
                <c:pt idx="66">
                  <c:v>112</c:v>
                </c:pt>
                <c:pt idx="67">
                  <c:v>121</c:v>
                </c:pt>
                <c:pt idx="68">
                  <c:v>135</c:v>
                </c:pt>
                <c:pt idx="69">
                  <c:v>140</c:v>
                </c:pt>
                <c:pt idx="70">
                  <c:v>143</c:v>
                </c:pt>
                <c:pt idx="71">
                  <c:v>134</c:v>
                </c:pt>
                <c:pt idx="72">
                  <c:v>137</c:v>
                </c:pt>
                <c:pt idx="73">
                  <c:v>134</c:v>
                </c:pt>
                <c:pt idx="74">
                  <c:v>130</c:v>
                </c:pt>
                <c:pt idx="75">
                  <c:v>135</c:v>
                </c:pt>
                <c:pt idx="76">
                  <c:v>136</c:v>
                </c:pt>
                <c:pt idx="77">
                  <c:v>140</c:v>
                </c:pt>
                <c:pt idx="78">
                  <c:v>152</c:v>
                </c:pt>
                <c:pt idx="79">
                  <c:v>151</c:v>
                </c:pt>
                <c:pt idx="80">
                  <c:v>151</c:v>
                </c:pt>
                <c:pt idx="81">
                  <c:v>169</c:v>
                </c:pt>
                <c:pt idx="82">
                  <c:v>150</c:v>
                </c:pt>
                <c:pt idx="83">
                  <c:v>167</c:v>
                </c:pt>
                <c:pt idx="84">
                  <c:v>175</c:v>
                </c:pt>
                <c:pt idx="85">
                  <c:v>163</c:v>
                </c:pt>
                <c:pt idx="86">
                  <c:v>180</c:v>
                </c:pt>
                <c:pt idx="87">
                  <c:v>187</c:v>
                </c:pt>
                <c:pt idx="88">
                  <c:v>180</c:v>
                </c:pt>
                <c:pt idx="89">
                  <c:v>171</c:v>
                </c:pt>
                <c:pt idx="90">
                  <c:v>176</c:v>
                </c:pt>
                <c:pt idx="91">
                  <c:v>169</c:v>
                </c:pt>
                <c:pt idx="92">
                  <c:v>176</c:v>
                </c:pt>
                <c:pt idx="93">
                  <c:v>181</c:v>
                </c:pt>
                <c:pt idx="94">
                  <c:v>185</c:v>
                </c:pt>
                <c:pt idx="95">
                  <c:v>188</c:v>
                </c:pt>
                <c:pt idx="96">
                  <c:v>187</c:v>
                </c:pt>
                <c:pt idx="97">
                  <c:v>192</c:v>
                </c:pt>
                <c:pt idx="98">
                  <c:v>172</c:v>
                </c:pt>
                <c:pt idx="99">
                  <c:v>158</c:v>
                </c:pt>
                <c:pt idx="100">
                  <c:v>167</c:v>
                </c:pt>
                <c:pt idx="101">
                  <c:v>174</c:v>
                </c:pt>
                <c:pt idx="102">
                  <c:v>179</c:v>
                </c:pt>
                <c:pt idx="103">
                  <c:v>181</c:v>
                </c:pt>
                <c:pt idx="104">
                  <c:v>188</c:v>
                </c:pt>
                <c:pt idx="105">
                  <c:v>208</c:v>
                </c:pt>
                <c:pt idx="106">
                  <c:v>219</c:v>
                </c:pt>
                <c:pt idx="107">
                  <c:v>217</c:v>
                </c:pt>
                <c:pt idx="108">
                  <c:v>217</c:v>
                </c:pt>
                <c:pt idx="109">
                  <c:v>206</c:v>
                </c:pt>
                <c:pt idx="110">
                  <c:v>221</c:v>
                </c:pt>
                <c:pt idx="111">
                  <c:v>232</c:v>
                </c:pt>
                <c:pt idx="112">
                  <c:v>228</c:v>
                </c:pt>
                <c:pt idx="113">
                  <c:v>228</c:v>
                </c:pt>
                <c:pt idx="114">
                  <c:v>241</c:v>
                </c:pt>
                <c:pt idx="115">
                  <c:v>236</c:v>
                </c:pt>
                <c:pt idx="116">
                  <c:v>247</c:v>
                </c:pt>
                <c:pt idx="117">
                  <c:v>252</c:v>
                </c:pt>
                <c:pt idx="118">
                  <c:v>237</c:v>
                </c:pt>
                <c:pt idx="119">
                  <c:v>253</c:v>
                </c:pt>
                <c:pt idx="120">
                  <c:v>240</c:v>
                </c:pt>
                <c:pt idx="121">
                  <c:v>243</c:v>
                </c:pt>
                <c:pt idx="122">
                  <c:v>256</c:v>
                </c:pt>
                <c:pt idx="123">
                  <c:v>260</c:v>
                </c:pt>
                <c:pt idx="124">
                  <c:v>261</c:v>
                </c:pt>
                <c:pt idx="125">
                  <c:v>268</c:v>
                </c:pt>
                <c:pt idx="126">
                  <c:v>268</c:v>
                </c:pt>
                <c:pt idx="127">
                  <c:v>265</c:v>
                </c:pt>
                <c:pt idx="128">
                  <c:v>263</c:v>
                </c:pt>
                <c:pt idx="129">
                  <c:v>262</c:v>
                </c:pt>
                <c:pt idx="130">
                  <c:v>259</c:v>
                </c:pt>
                <c:pt idx="131">
                  <c:v>254</c:v>
                </c:pt>
                <c:pt idx="132">
                  <c:v>245</c:v>
                </c:pt>
                <c:pt idx="133">
                  <c:v>238</c:v>
                </c:pt>
                <c:pt idx="134">
                  <c:v>228</c:v>
                </c:pt>
                <c:pt idx="135">
                  <c:v>220</c:v>
                </c:pt>
                <c:pt idx="136">
                  <c:v>220</c:v>
                </c:pt>
                <c:pt idx="137">
                  <c:v>229</c:v>
                </c:pt>
                <c:pt idx="138">
                  <c:v>246</c:v>
                </c:pt>
                <c:pt idx="139">
                  <c:v>257</c:v>
                </c:pt>
                <c:pt idx="140">
                  <c:v>249</c:v>
                </c:pt>
                <c:pt idx="141">
                  <c:v>271</c:v>
                </c:pt>
                <c:pt idx="142">
                  <c:v>276</c:v>
                </c:pt>
                <c:pt idx="143">
                  <c:v>281</c:v>
                </c:pt>
                <c:pt idx="144">
                  <c:v>303</c:v>
                </c:pt>
                <c:pt idx="145">
                  <c:v>313</c:v>
                </c:pt>
                <c:pt idx="146">
                  <c:v>338</c:v>
                </c:pt>
                <c:pt idx="147">
                  <c:v>359</c:v>
                </c:pt>
                <c:pt idx="148">
                  <c:v>388</c:v>
                </c:pt>
                <c:pt idx="149">
                  <c:v>385</c:v>
                </c:pt>
                <c:pt idx="150">
                  <c:v>405</c:v>
                </c:pt>
                <c:pt idx="151">
                  <c:v>431</c:v>
                </c:pt>
                <c:pt idx="152">
                  <c:v>449</c:v>
                </c:pt>
                <c:pt idx="153">
                  <c:v>445</c:v>
                </c:pt>
                <c:pt idx="154">
                  <c:v>462</c:v>
                </c:pt>
                <c:pt idx="155">
                  <c:v>490</c:v>
                </c:pt>
                <c:pt idx="156">
                  <c:v>524</c:v>
                </c:pt>
                <c:pt idx="157">
                  <c:v>566</c:v>
                </c:pt>
                <c:pt idx="158">
                  <c:v>604</c:v>
                </c:pt>
                <c:pt idx="159">
                  <c:v>641</c:v>
                </c:pt>
                <c:pt idx="160">
                  <c:v>652</c:v>
                </c:pt>
                <c:pt idx="161">
                  <c:v>667</c:v>
                </c:pt>
                <c:pt idx="162">
                  <c:v>698</c:v>
                </c:pt>
                <c:pt idx="163">
                  <c:v>724</c:v>
                </c:pt>
                <c:pt idx="164">
                  <c:v>773</c:v>
                </c:pt>
                <c:pt idx="165">
                  <c:v>816</c:v>
                </c:pt>
                <c:pt idx="166">
                  <c:v>842</c:v>
                </c:pt>
                <c:pt idx="167">
                  <c:v>872</c:v>
                </c:pt>
                <c:pt idx="168">
                  <c:v>873</c:v>
                </c:pt>
                <c:pt idx="169">
                  <c:v>850</c:v>
                </c:pt>
                <c:pt idx="170">
                  <c:v>855</c:v>
                </c:pt>
                <c:pt idx="171">
                  <c:v>828</c:v>
                </c:pt>
                <c:pt idx="172">
                  <c:v>753</c:v>
                </c:pt>
                <c:pt idx="173">
                  <c:v>675</c:v>
                </c:pt>
                <c:pt idx="174">
                  <c:v>615</c:v>
                </c:pt>
                <c:pt idx="175">
                  <c:v>631</c:v>
                </c:pt>
                <c:pt idx="176">
                  <c:v>441</c:v>
                </c:pt>
                <c:pt idx="177">
                  <c:v>363</c:v>
                </c:pt>
                <c:pt idx="178">
                  <c:v>346</c:v>
                </c:pt>
                <c:pt idx="179">
                  <c:v>348</c:v>
                </c:pt>
                <c:pt idx="180">
                  <c:v>362</c:v>
                </c:pt>
                <c:pt idx="181">
                  <c:v>292</c:v>
                </c:pt>
                <c:pt idx="182">
                  <c:v>289</c:v>
                </c:pt>
                <c:pt idx="183">
                  <c:v>247</c:v>
                </c:pt>
                <c:pt idx="184">
                  <c:v>266</c:v>
                </c:pt>
                <c:pt idx="185">
                  <c:v>252</c:v>
                </c:pt>
                <c:pt idx="186">
                  <c:v>268</c:v>
                </c:pt>
                <c:pt idx="187">
                  <c:v>270</c:v>
                </c:pt>
                <c:pt idx="188">
                  <c:v>254</c:v>
                </c:pt>
                <c:pt idx="189">
                  <c:v>255</c:v>
                </c:pt>
                <c:pt idx="190">
                  <c:v>295</c:v>
                </c:pt>
                <c:pt idx="191">
                  <c:v>373</c:v>
                </c:pt>
                <c:pt idx="192">
                  <c:v>386</c:v>
                </c:pt>
                <c:pt idx="193">
                  <c:v>366</c:v>
                </c:pt>
                <c:pt idx="194">
                  <c:v>333</c:v>
                </c:pt>
                <c:pt idx="195">
                  <c:v>284</c:v>
                </c:pt>
                <c:pt idx="196">
                  <c:v>318</c:v>
                </c:pt>
                <c:pt idx="197">
                  <c:v>313</c:v>
                </c:pt>
                <c:pt idx="198">
                  <c:v>310</c:v>
                </c:pt>
                <c:pt idx="199">
                  <c:v>289</c:v>
                </c:pt>
                <c:pt idx="200">
                  <c:v>285</c:v>
                </c:pt>
                <c:pt idx="201">
                  <c:v>297</c:v>
                </c:pt>
                <c:pt idx="202">
                  <c:v>321</c:v>
                </c:pt>
                <c:pt idx="203">
                  <c:v>329</c:v>
                </c:pt>
                <c:pt idx="204">
                  <c:v>298</c:v>
                </c:pt>
                <c:pt idx="205">
                  <c:v>270</c:v>
                </c:pt>
                <c:pt idx="206">
                  <c:v>245</c:v>
                </c:pt>
                <c:pt idx="207">
                  <c:v>269</c:v>
                </c:pt>
                <c:pt idx="208">
                  <c:v>253</c:v>
                </c:pt>
                <c:pt idx="209">
                  <c:v>242</c:v>
                </c:pt>
                <c:pt idx="210">
                  <c:v>240</c:v>
                </c:pt>
                <c:pt idx="211">
                  <c:v>237</c:v>
                </c:pt>
                <c:pt idx="212">
                  <c:v>243</c:v>
                </c:pt>
                <c:pt idx="213">
                  <c:v>219</c:v>
                </c:pt>
                <c:pt idx="214">
                  <c:v>252</c:v>
                </c:pt>
                <c:pt idx="215">
                  <c:v>250</c:v>
                </c:pt>
                <c:pt idx="216">
                  <c:v>255</c:v>
                </c:pt>
                <c:pt idx="217">
                  <c:v>203</c:v>
                </c:pt>
                <c:pt idx="218">
                  <c:v>168</c:v>
                </c:pt>
                <c:pt idx="219">
                  <c:v>147</c:v>
                </c:pt>
                <c:pt idx="220">
                  <c:v>122</c:v>
                </c:pt>
                <c:pt idx="221">
                  <c:v>103</c:v>
                </c:pt>
                <c:pt idx="222">
                  <c:v>106</c:v>
                </c:pt>
                <c:pt idx="223">
                  <c:v>114</c:v>
                </c:pt>
                <c:pt idx="224">
                  <c:v>110</c:v>
                </c:pt>
                <c:pt idx="225">
                  <c:v>105</c:v>
                </c:pt>
                <c:pt idx="226">
                  <c:v>130</c:v>
                </c:pt>
                <c:pt idx="227">
                  <c:v>143</c:v>
                </c:pt>
                <c:pt idx="228">
                  <c:v>137</c:v>
                </c:pt>
                <c:pt idx="229">
                  <c:v>121</c:v>
                </c:pt>
                <c:pt idx="230">
                  <c:v>123</c:v>
                </c:pt>
                <c:pt idx="231">
                  <c:v>142</c:v>
                </c:pt>
                <c:pt idx="232">
                  <c:v>126</c:v>
                </c:pt>
                <c:pt idx="233">
                  <c:v>110</c:v>
                </c:pt>
                <c:pt idx="234">
                  <c:v>130</c:v>
                </c:pt>
                <c:pt idx="235">
                  <c:v>148</c:v>
                </c:pt>
                <c:pt idx="236">
                  <c:v>158</c:v>
                </c:pt>
                <c:pt idx="237">
                  <c:v>145</c:v>
                </c:pt>
                <c:pt idx="238">
                  <c:v>149</c:v>
                </c:pt>
                <c:pt idx="239">
                  <c:v>152</c:v>
                </c:pt>
                <c:pt idx="240">
                  <c:v>126</c:v>
                </c:pt>
                <c:pt idx="241">
                  <c:v>132</c:v>
                </c:pt>
                <c:pt idx="242">
                  <c:v>142</c:v>
                </c:pt>
                <c:pt idx="243">
                  <c:v>137</c:v>
                </c:pt>
                <c:pt idx="244">
                  <c:v>124</c:v>
                </c:pt>
                <c:pt idx="245">
                  <c:v>116</c:v>
                </c:pt>
                <c:pt idx="246">
                  <c:v>122</c:v>
                </c:pt>
                <c:pt idx="247">
                  <c:v>122</c:v>
                </c:pt>
                <c:pt idx="248">
                  <c:v>124</c:v>
                </c:pt>
                <c:pt idx="249">
                  <c:v>109</c:v>
                </c:pt>
                <c:pt idx="250">
                  <c:v>122</c:v>
                </c:pt>
                <c:pt idx="251">
                  <c:v>132</c:v>
                </c:pt>
                <c:pt idx="252">
                  <c:v>132</c:v>
                </c:pt>
                <c:pt idx="253">
                  <c:v>117</c:v>
                </c:pt>
                <c:pt idx="254">
                  <c:v>111</c:v>
                </c:pt>
                <c:pt idx="255">
                  <c:v>124</c:v>
                </c:pt>
                <c:pt idx="256">
                  <c:v>117</c:v>
                </c:pt>
                <c:pt idx="257">
                  <c:v>91</c:v>
                </c:pt>
                <c:pt idx="258">
                  <c:v>106</c:v>
                </c:pt>
                <c:pt idx="259">
                  <c:v>114</c:v>
                </c:pt>
                <c:pt idx="260">
                  <c:v>136</c:v>
                </c:pt>
                <c:pt idx="261">
                  <c:v>136</c:v>
                </c:pt>
                <c:pt idx="262">
                  <c:v>131</c:v>
                </c:pt>
                <c:pt idx="263">
                  <c:v>147</c:v>
                </c:pt>
                <c:pt idx="264">
                  <c:v>135</c:v>
                </c:pt>
                <c:pt idx="265">
                  <c:v>120</c:v>
                </c:pt>
                <c:pt idx="266">
                  <c:v>103</c:v>
                </c:pt>
                <c:pt idx="267">
                  <c:v>121</c:v>
                </c:pt>
                <c:pt idx="268">
                  <c:v>114</c:v>
                </c:pt>
                <c:pt idx="269">
                  <c:v>123</c:v>
                </c:pt>
                <c:pt idx="270">
                  <c:v>132</c:v>
                </c:pt>
                <c:pt idx="271">
                  <c:v>124</c:v>
                </c:pt>
                <c:pt idx="272">
                  <c:v>123</c:v>
                </c:pt>
                <c:pt idx="273">
                  <c:v>132</c:v>
                </c:pt>
                <c:pt idx="274">
                  <c:v>134</c:v>
                </c:pt>
                <c:pt idx="275">
                  <c:v>137</c:v>
                </c:pt>
                <c:pt idx="276">
                  <c:v>124</c:v>
                </c:pt>
                <c:pt idx="277">
                  <c:v>120</c:v>
                </c:pt>
                <c:pt idx="278">
                  <c:v>121</c:v>
                </c:pt>
                <c:pt idx="279">
                  <c:v>115</c:v>
                </c:pt>
                <c:pt idx="280">
                  <c:v>102</c:v>
                </c:pt>
                <c:pt idx="281">
                  <c:v>100</c:v>
                </c:pt>
                <c:pt idx="282">
                  <c:v>103</c:v>
                </c:pt>
                <c:pt idx="283">
                  <c:v>97</c:v>
                </c:pt>
                <c:pt idx="284">
                  <c:v>93</c:v>
                </c:pt>
                <c:pt idx="285">
                  <c:v>106</c:v>
                </c:pt>
                <c:pt idx="286">
                  <c:v>97</c:v>
                </c:pt>
                <c:pt idx="287">
                  <c:v>87</c:v>
                </c:pt>
                <c:pt idx="288">
                  <c:v>88</c:v>
                </c:pt>
                <c:pt idx="289">
                  <c:v>93</c:v>
                </c:pt>
                <c:pt idx="290">
                  <c:v>83</c:v>
                </c:pt>
                <c:pt idx="291">
                  <c:v>86</c:v>
                </c:pt>
                <c:pt idx="292">
                  <c:v>88</c:v>
                </c:pt>
                <c:pt idx="293">
                  <c:v>76</c:v>
                </c:pt>
                <c:pt idx="294">
                  <c:v>89</c:v>
                </c:pt>
                <c:pt idx="295">
                  <c:v>87</c:v>
                </c:pt>
                <c:pt idx="296">
                  <c:v>99</c:v>
                </c:pt>
                <c:pt idx="297">
                  <c:v>117</c:v>
                </c:pt>
                <c:pt idx="298">
                  <c:v>125</c:v>
                </c:pt>
                <c:pt idx="299">
                  <c:v>146</c:v>
                </c:pt>
                <c:pt idx="300">
                  <c:v>133</c:v>
                </c:pt>
                <c:pt idx="301">
                  <c:v>113</c:v>
                </c:pt>
                <c:pt idx="302">
                  <c:v>91</c:v>
                </c:pt>
                <c:pt idx="303">
                  <c:v>98</c:v>
                </c:pt>
                <c:pt idx="304">
                  <c:v>94</c:v>
                </c:pt>
                <c:pt idx="305">
                  <c:v>101</c:v>
                </c:pt>
                <c:pt idx="306">
                  <c:v>101</c:v>
                </c:pt>
                <c:pt idx="307">
                  <c:v>97</c:v>
                </c:pt>
                <c:pt idx="308">
                  <c:v>100</c:v>
                </c:pt>
                <c:pt idx="309">
                  <c:v>110</c:v>
                </c:pt>
                <c:pt idx="310">
                  <c:v>111</c:v>
                </c:pt>
                <c:pt idx="311">
                  <c:v>114</c:v>
                </c:pt>
                <c:pt idx="312">
                  <c:v>114</c:v>
                </c:pt>
                <c:pt idx="313">
                  <c:v>109</c:v>
                </c:pt>
                <c:pt idx="314">
                  <c:v>107</c:v>
                </c:pt>
                <c:pt idx="315">
                  <c:v>104</c:v>
                </c:pt>
                <c:pt idx="316">
                  <c:v>95</c:v>
                </c:pt>
                <c:pt idx="317">
                  <c:v>104</c:v>
                </c:pt>
                <c:pt idx="318">
                  <c:v>105</c:v>
                </c:pt>
                <c:pt idx="319">
                  <c:v>98</c:v>
                </c:pt>
                <c:pt idx="320">
                  <c:v>106</c:v>
                </c:pt>
                <c:pt idx="321">
                  <c:v>109</c:v>
                </c:pt>
                <c:pt idx="322">
                  <c:v>113</c:v>
                </c:pt>
                <c:pt idx="323">
                  <c:v>112</c:v>
                </c:pt>
                <c:pt idx="324">
                  <c:v>103</c:v>
                </c:pt>
                <c:pt idx="325">
                  <c:v>94</c:v>
                </c:pt>
                <c:pt idx="326">
                  <c:v>93</c:v>
                </c:pt>
                <c:pt idx="327">
                  <c:v>95</c:v>
                </c:pt>
                <c:pt idx="328">
                  <c:v>86</c:v>
                </c:pt>
                <c:pt idx="329">
                  <c:v>87</c:v>
                </c:pt>
                <c:pt idx="330">
                  <c:v>100</c:v>
                </c:pt>
                <c:pt idx="331">
                  <c:v>100</c:v>
                </c:pt>
                <c:pt idx="332">
                  <c:v>93</c:v>
                </c:pt>
                <c:pt idx="333">
                  <c:v>93</c:v>
                </c:pt>
                <c:pt idx="334">
                  <c:v>103</c:v>
                </c:pt>
                <c:pt idx="335">
                  <c:v>110</c:v>
                </c:pt>
                <c:pt idx="336">
                  <c:v>97</c:v>
                </c:pt>
                <c:pt idx="337">
                  <c:v>95</c:v>
                </c:pt>
                <c:pt idx="338">
                  <c:v>101</c:v>
                </c:pt>
                <c:pt idx="339">
                  <c:v>111</c:v>
                </c:pt>
                <c:pt idx="340">
                  <c:v>113</c:v>
                </c:pt>
                <c:pt idx="341">
                  <c:v>106</c:v>
                </c:pt>
                <c:pt idx="342">
                  <c:v>108</c:v>
                </c:pt>
                <c:pt idx="343">
                  <c:v>100</c:v>
                </c:pt>
                <c:pt idx="344">
                  <c:v>107</c:v>
                </c:pt>
                <c:pt idx="345">
                  <c:v>112</c:v>
                </c:pt>
                <c:pt idx="346">
                  <c:v>110</c:v>
                </c:pt>
                <c:pt idx="347">
                  <c:v>109</c:v>
                </c:pt>
                <c:pt idx="348">
                  <c:v>102</c:v>
                </c:pt>
                <c:pt idx="349">
                  <c:v>110</c:v>
                </c:pt>
                <c:pt idx="350">
                  <c:v>111</c:v>
                </c:pt>
                <c:pt idx="351">
                  <c:v>105</c:v>
                </c:pt>
                <c:pt idx="352">
                  <c:v>110</c:v>
                </c:pt>
                <c:pt idx="353">
                  <c:v>113</c:v>
                </c:pt>
                <c:pt idx="354">
                  <c:v>107</c:v>
                </c:pt>
                <c:pt idx="355">
                  <c:v>109</c:v>
                </c:pt>
                <c:pt idx="356">
                  <c:v>99</c:v>
                </c:pt>
                <c:pt idx="357">
                  <c:v>89</c:v>
                </c:pt>
                <c:pt idx="358">
                  <c:v>90</c:v>
                </c:pt>
                <c:pt idx="359">
                  <c:v>98</c:v>
                </c:pt>
                <c:pt idx="360">
                  <c:v>87</c:v>
                </c:pt>
                <c:pt idx="361">
                  <c:v>98</c:v>
                </c:pt>
                <c:pt idx="362">
                  <c:v>92</c:v>
                </c:pt>
                <c:pt idx="363">
                  <c:v>87</c:v>
                </c:pt>
                <c:pt idx="364">
                  <c:v>85</c:v>
                </c:pt>
                <c:pt idx="365">
                  <c:v>91</c:v>
                </c:pt>
                <c:pt idx="366">
                  <c:v>78</c:v>
                </c:pt>
                <c:pt idx="367">
                  <c:v>90</c:v>
                </c:pt>
                <c:pt idx="368">
                  <c:v>89</c:v>
                </c:pt>
                <c:pt idx="369">
                  <c:v>81</c:v>
                </c:pt>
                <c:pt idx="370">
                  <c:v>69</c:v>
                </c:pt>
                <c:pt idx="371">
                  <c:v>72</c:v>
                </c:pt>
                <c:pt idx="372" formatCode="0">
                  <c:v>64</c:v>
                </c:pt>
                <c:pt idx="373" formatCode="0">
                  <c:v>62</c:v>
                </c:pt>
                <c:pt idx="374" formatCode="0">
                  <c:v>60</c:v>
                </c:pt>
                <c:pt idx="375" formatCode="0">
                  <c:v>60</c:v>
                </c:pt>
                <c:pt idx="376" formatCode="0">
                  <c:v>56</c:v>
                </c:pt>
                <c:pt idx="377" formatCode="0">
                  <c:v>53</c:v>
                </c:pt>
                <c:pt idx="378" formatCode="0">
                  <c:v>50</c:v>
                </c:pt>
                <c:pt idx="379" formatCode="0">
                  <c:v>55</c:v>
                </c:pt>
                <c:pt idx="380" formatCode="0">
                  <c:v>58</c:v>
                </c:pt>
                <c:pt idx="381" formatCode="0">
                  <c:v>66</c:v>
                </c:pt>
                <c:pt idx="382" formatCode="0">
                  <c:v>73</c:v>
                </c:pt>
                <c:pt idx="383" formatCode="0">
                  <c:v>83</c:v>
                </c:pt>
                <c:pt idx="384" formatCode="0">
                  <c:v>78</c:v>
                </c:pt>
                <c:pt idx="385" formatCode="0">
                  <c:v>71</c:v>
                </c:pt>
                <c:pt idx="386" formatCode="0">
                  <c:v>79</c:v>
                </c:pt>
                <c:pt idx="387" formatCode="0">
                  <c:v>83</c:v>
                </c:pt>
                <c:pt idx="388" formatCode="0">
                  <c:v>95</c:v>
                </c:pt>
                <c:pt idx="389" formatCode="0">
                  <c:v>93</c:v>
                </c:pt>
                <c:pt idx="390" formatCode="0">
                  <c:v>91</c:v>
                </c:pt>
                <c:pt idx="391" formatCode="0">
                  <c:v>114</c:v>
                </c:pt>
                <c:pt idx="392" formatCode="0">
                  <c:v>117</c:v>
                </c:pt>
                <c:pt idx="393" formatCode="0">
                  <c:v>126</c:v>
                </c:pt>
                <c:pt idx="394" formatCode="0">
                  <c:v>111</c:v>
                </c:pt>
                <c:pt idx="395" formatCode="0">
                  <c:v>132</c:v>
                </c:pt>
                <c:pt idx="396" formatCode="0">
                  <c:v>135</c:v>
                </c:pt>
                <c:pt idx="397" formatCode="0">
                  <c:v>129</c:v>
                </c:pt>
                <c:pt idx="398" formatCode="0">
                  <c:v>135</c:v>
                </c:pt>
                <c:pt idx="399" formatCode="0">
                  <c:v>144</c:v>
                </c:pt>
                <c:pt idx="400" formatCode="0">
                  <c:v>146</c:v>
                </c:pt>
                <c:pt idx="401" formatCode="0">
                  <c:v>157</c:v>
                </c:pt>
                <c:pt idx="402" formatCode="0">
                  <c:v>156</c:v>
                </c:pt>
                <c:pt idx="403" formatCode="0">
                  <c:v>149</c:v>
                </c:pt>
                <c:pt idx="404" formatCode="0">
                  <c:v>131</c:v>
                </c:pt>
                <c:pt idx="405" formatCode="0">
                  <c:v>115</c:v>
                </c:pt>
                <c:pt idx="406" formatCode="0">
                  <c:v>90</c:v>
                </c:pt>
                <c:pt idx="407" formatCode="0">
                  <c:v>74</c:v>
                </c:pt>
                <c:pt idx="408" formatCode="0">
                  <c:v>72</c:v>
                </c:pt>
                <c:pt idx="409" formatCode="0">
                  <c:v>72</c:v>
                </c:pt>
                <c:pt idx="410" formatCode="0">
                  <c:v>75</c:v>
                </c:pt>
                <c:pt idx="411" formatCode="0">
                  <c:v>75</c:v>
                </c:pt>
                <c:pt idx="412" formatCode="0">
                  <c:v>98</c:v>
                </c:pt>
                <c:pt idx="413" formatCode="0">
                  <c:v>105</c:v>
                </c:pt>
                <c:pt idx="414" formatCode="0">
                  <c:v>104</c:v>
                </c:pt>
                <c:pt idx="415" formatCode="0">
                  <c:v>106</c:v>
                </c:pt>
                <c:pt idx="416" formatCode="0">
                  <c:v>96</c:v>
                </c:pt>
                <c:pt idx="417" formatCode="0">
                  <c:v>92</c:v>
                </c:pt>
                <c:pt idx="418" formatCode="0">
                  <c:v>96</c:v>
                </c:pt>
                <c:pt idx="419" formatCode="0">
                  <c:v>97</c:v>
                </c:pt>
                <c:pt idx="420" formatCode="0">
                  <c:v>101</c:v>
                </c:pt>
                <c:pt idx="421" formatCode="0">
                  <c:v>114</c:v>
                </c:pt>
                <c:pt idx="422" formatCode="0">
                  <c:v>117</c:v>
                </c:pt>
                <c:pt idx="423" formatCode="0">
                  <c:v>124</c:v>
                </c:pt>
                <c:pt idx="424" formatCode="0">
                  <c:v>128</c:v>
                </c:pt>
                <c:pt idx="425" formatCode="0">
                  <c:v>129</c:v>
                </c:pt>
                <c:pt idx="426" formatCode="0">
                  <c:v>130</c:v>
                </c:pt>
                <c:pt idx="427" formatCode="0">
                  <c:v>138</c:v>
                </c:pt>
                <c:pt idx="428" formatCode="0">
                  <c:v>139</c:v>
                </c:pt>
                <c:pt idx="429" formatCode="0">
                  <c:v>140</c:v>
                </c:pt>
                <c:pt idx="430" formatCode="0">
                  <c:v>141</c:v>
                </c:pt>
                <c:pt idx="431" formatCode="0">
                  <c:v>141</c:v>
                </c:pt>
                <c:pt idx="432" formatCode="0">
                  <c:v>147</c:v>
                </c:pt>
                <c:pt idx="433" formatCode="0">
                  <c:v>149</c:v>
                </c:pt>
                <c:pt idx="434" formatCode="0">
                  <c:v>154</c:v>
                </c:pt>
                <c:pt idx="435" formatCode="0">
                  <c:v>165</c:v>
                </c:pt>
                <c:pt idx="436" formatCode="0">
                  <c:v>158</c:v>
                </c:pt>
                <c:pt idx="437" formatCode="0">
                  <c:v>168</c:v>
                </c:pt>
                <c:pt idx="438" formatCode="0">
                  <c:v>172</c:v>
                </c:pt>
                <c:pt idx="439" formatCode="0">
                  <c:v>170</c:v>
                </c:pt>
                <c:pt idx="440" formatCode="0">
                  <c:v>167</c:v>
                </c:pt>
                <c:pt idx="441" formatCode="0">
                  <c:v>159</c:v>
                </c:pt>
                <c:pt idx="442" formatCode="0">
                  <c:v>158</c:v>
                </c:pt>
                <c:pt idx="443" formatCode="0">
                  <c:v>144</c:v>
                </c:pt>
                <c:pt idx="444" formatCode="0">
                  <c:v>150</c:v>
                </c:pt>
                <c:pt idx="445" formatCode="0">
                  <c:v>154</c:v>
                </c:pt>
                <c:pt idx="446" formatCode="0">
                  <c:v>150</c:v>
                </c:pt>
                <c:pt idx="447" formatCode="0">
                  <c:v>153</c:v>
                </c:pt>
                <c:pt idx="448" formatCode="0">
                  <c:v>150</c:v>
                </c:pt>
                <c:pt idx="449" formatCode="0">
                  <c:v>150</c:v>
                </c:pt>
                <c:pt idx="450" formatCode="0">
                  <c:v>149</c:v>
                </c:pt>
                <c:pt idx="451" formatCode="0">
                  <c:v>159</c:v>
                </c:pt>
                <c:pt idx="452" formatCode="0">
                  <c:v>153</c:v>
                </c:pt>
                <c:pt idx="453" formatCode="0">
                  <c:v>155</c:v>
                </c:pt>
                <c:pt idx="454" formatCode="0">
                  <c:v>153</c:v>
                </c:pt>
                <c:pt idx="455" formatCode="0">
                  <c:v>152</c:v>
                </c:pt>
                <c:pt idx="456" formatCode="0">
                  <c:v>153</c:v>
                </c:pt>
                <c:pt idx="457" formatCode="0">
                  <c:v>169</c:v>
                </c:pt>
                <c:pt idx="458" formatCode="0">
                  <c:v>167</c:v>
                </c:pt>
                <c:pt idx="459" formatCode="0">
                  <c:v>174</c:v>
                </c:pt>
                <c:pt idx="460" formatCode="0">
                  <c:v>179</c:v>
                </c:pt>
                <c:pt idx="461" formatCode="0">
                  <c:v>183</c:v>
                </c:pt>
                <c:pt idx="462" formatCode="0">
                  <c:v>188</c:v>
                </c:pt>
                <c:pt idx="463" formatCode="0">
                  <c:v>195</c:v>
                </c:pt>
                <c:pt idx="464" formatCode="0">
                  <c:v>193</c:v>
                </c:pt>
                <c:pt idx="465" formatCode="0">
                  <c:v>184</c:v>
                </c:pt>
                <c:pt idx="466" formatCode="0">
                  <c:v>181</c:v>
                </c:pt>
                <c:pt idx="467" formatCode="0">
                  <c:v>179</c:v>
                </c:pt>
                <c:pt idx="468" formatCode="0">
                  <c:v>175</c:v>
                </c:pt>
                <c:pt idx="469" formatCode="0">
                  <c:v>179</c:v>
                </c:pt>
                <c:pt idx="470" formatCode="0">
                  <c:v>182</c:v>
                </c:pt>
                <c:pt idx="471" formatCode="0">
                  <c:v>177</c:v>
                </c:pt>
                <c:pt idx="472" formatCode="0">
                  <c:v>186</c:v>
                </c:pt>
                <c:pt idx="473" formatCode="0">
                  <c:v>193</c:v>
                </c:pt>
                <c:pt idx="474" formatCode="0">
                  <c:v>189</c:v>
                </c:pt>
                <c:pt idx="475" formatCode="0">
                  <c:v>192</c:v>
                </c:pt>
                <c:pt idx="476" formatCode="0">
                  <c:v>195</c:v>
                </c:pt>
                <c:pt idx="477" formatCode="0">
                  <c:v>194</c:v>
                </c:pt>
                <c:pt idx="478" formatCode="0">
                  <c:v>198</c:v>
                </c:pt>
                <c:pt idx="479" formatCode="0">
                  <c:v>198</c:v>
                </c:pt>
                <c:pt idx="480" formatCode="0">
                  <c:v>192</c:v>
                </c:pt>
                <c:pt idx="481" formatCode="0">
                  <c:v>196</c:v>
                </c:pt>
                <c:pt idx="482" formatCode="0">
                  <c:v>206</c:v>
                </c:pt>
                <c:pt idx="483" formatCode="0">
                  <c:v>211</c:v>
                </c:pt>
                <c:pt idx="484" formatCode="0">
                  <c:v>208</c:v>
                </c:pt>
                <c:pt idx="485" formatCode="0">
                  <c:v>207</c:v>
                </c:pt>
                <c:pt idx="486" formatCode="0">
                  <c:v>205</c:v>
                </c:pt>
                <c:pt idx="487" formatCode="0">
                  <c:v>210</c:v>
                </c:pt>
                <c:pt idx="488" formatCode="0">
                  <c:v>212</c:v>
                </c:pt>
                <c:pt idx="489" formatCode="0">
                  <c:v>196</c:v>
                </c:pt>
                <c:pt idx="490" formatCode="0">
                  <c:v>188</c:v>
                </c:pt>
                <c:pt idx="491" formatCode="0">
                  <c:v>167</c:v>
                </c:pt>
                <c:pt idx="492" formatCode="0">
                  <c:v>152</c:v>
                </c:pt>
                <c:pt idx="493" formatCode="0">
                  <c:v>130</c:v>
                </c:pt>
                <c:pt idx="494" formatCode="0">
                  <c:v>113</c:v>
                </c:pt>
                <c:pt idx="495" formatCode="0">
                  <c:v>97</c:v>
                </c:pt>
                <c:pt idx="496" formatCode="0">
                  <c:v>82</c:v>
                </c:pt>
                <c:pt idx="497" formatCode="0">
                  <c:v>77</c:v>
                </c:pt>
                <c:pt idx="498" formatCode="0">
                  <c:v>80</c:v>
                </c:pt>
                <c:pt idx="499" formatCode="0">
                  <c:v>79</c:v>
                </c:pt>
                <c:pt idx="500" formatCode="0">
                  <c:v>75</c:v>
                </c:pt>
                <c:pt idx="501" formatCode="0">
                  <c:v>75</c:v>
                </c:pt>
                <c:pt idx="502" formatCode="0">
                  <c:v>80</c:v>
                </c:pt>
                <c:pt idx="503" formatCode="0">
                  <c:v>93</c:v>
                </c:pt>
                <c:pt idx="504" formatCode="0">
                  <c:v>104</c:v>
                </c:pt>
                <c:pt idx="505" formatCode="0">
                  <c:v>114</c:v>
                </c:pt>
                <c:pt idx="506" formatCode="0">
                  <c:v>114</c:v>
                </c:pt>
                <c:pt idx="507" formatCode="0">
                  <c:v>119.2</c:v>
                </c:pt>
                <c:pt idx="508" formatCode="0">
                  <c:v>124</c:v>
                </c:pt>
                <c:pt idx="509" formatCode="0">
                  <c:v>125</c:v>
                </c:pt>
                <c:pt idx="510" formatCode="0">
                  <c:v>128</c:v>
                </c:pt>
                <c:pt idx="511" formatCode="0">
                  <c:v>133</c:v>
                </c:pt>
                <c:pt idx="512" formatCode="0">
                  <c:v>134</c:v>
                </c:pt>
                <c:pt idx="513" formatCode="0">
                  <c:v>142</c:v>
                </c:pt>
                <c:pt idx="514" formatCode="0">
                  <c:v>139</c:v>
                </c:pt>
                <c:pt idx="515" formatCode="0">
                  <c:v>154</c:v>
                </c:pt>
                <c:pt idx="516" formatCode="0">
                  <c:v>166</c:v>
                </c:pt>
                <c:pt idx="517" formatCode="0">
                  <c:v>160</c:v>
                </c:pt>
                <c:pt idx="518" formatCode="0">
                  <c:v>175</c:v>
                </c:pt>
                <c:pt idx="519" formatCode="0">
                  <c:v>172</c:v>
                </c:pt>
                <c:pt idx="520" formatCode="0">
                  <c:v>177</c:v>
                </c:pt>
                <c:pt idx="521" formatCode="0">
                  <c:v>169</c:v>
                </c:pt>
                <c:pt idx="522" formatCode="0">
                  <c:v>176</c:v>
                </c:pt>
                <c:pt idx="523" formatCode="0">
                  <c:v>191.5</c:v>
                </c:pt>
                <c:pt idx="524" formatCode="0">
                  <c:v>198.2</c:v>
                </c:pt>
                <c:pt idx="525" formatCode="0">
                  <c:v>196</c:v>
                </c:pt>
                <c:pt idx="526" formatCode="0">
                  <c:v>195</c:v>
                </c:pt>
                <c:pt idx="527" formatCode="0">
                  <c:v>197.25</c:v>
                </c:pt>
                <c:pt idx="528" formatCode="0">
                  <c:v>195</c:v>
                </c:pt>
                <c:pt idx="529" formatCode="0">
                  <c:v>204.5</c:v>
                </c:pt>
                <c:pt idx="530" formatCode="0">
                  <c:v>199.6</c:v>
                </c:pt>
                <c:pt idx="531" formatCode="0">
                  <c:v>199</c:v>
                </c:pt>
                <c:pt idx="532" formatCode="0">
                  <c:v>200</c:v>
                </c:pt>
                <c:pt idx="533" formatCode="0">
                  <c:v>193</c:v>
                </c:pt>
                <c:pt idx="534" formatCode="0">
                  <c:v>200</c:v>
                </c:pt>
                <c:pt idx="535" formatCode="0">
                  <c:v>199</c:v>
                </c:pt>
                <c:pt idx="536" formatCode="0">
                  <c:v>198</c:v>
                </c:pt>
                <c:pt idx="537" formatCode="0">
                  <c:v>189</c:v>
                </c:pt>
                <c:pt idx="538" formatCode="0">
                  <c:v>190</c:v>
                </c:pt>
                <c:pt idx="539" formatCode="0">
                  <c:v>184.75</c:v>
                </c:pt>
                <c:pt idx="540" formatCode="0">
                  <c:v>184.5</c:v>
                </c:pt>
                <c:pt idx="541" formatCode="0">
                  <c:v>192.75</c:v>
                </c:pt>
                <c:pt idx="542" formatCode="0">
                  <c:v>185.8</c:v>
                </c:pt>
                <c:pt idx="543" formatCode="0">
                  <c:v>181.75</c:v>
                </c:pt>
                <c:pt idx="544" formatCode="0">
                  <c:v>187.8</c:v>
                </c:pt>
                <c:pt idx="545" formatCode="0">
                  <c:v>179.25</c:v>
                </c:pt>
                <c:pt idx="546" formatCode="0">
                  <c:v>172.5</c:v>
                </c:pt>
                <c:pt idx="547" formatCode="0">
                  <c:v>168.8</c:v>
                </c:pt>
                <c:pt idx="548" formatCode="0">
                  <c:v>165.5</c:v>
                </c:pt>
                <c:pt idx="549" formatCode="0">
                  <c:v>175</c:v>
                </c:pt>
                <c:pt idx="550" formatCode="0">
                  <c:v>174.2</c:v>
                </c:pt>
                <c:pt idx="551" formatCode="0">
                  <c:v>175</c:v>
                </c:pt>
                <c:pt idx="552" formatCode="0">
                  <c:v>182</c:v>
                </c:pt>
                <c:pt idx="553" formatCode="0">
                  <c:v>182.25</c:v>
                </c:pt>
                <c:pt idx="554" formatCode="0">
                  <c:v>184.75</c:v>
                </c:pt>
                <c:pt idx="555" formatCode="0">
                  <c:v>191</c:v>
                </c:pt>
                <c:pt idx="556" formatCode="0">
                  <c:v>194.4</c:v>
                </c:pt>
                <c:pt idx="557" formatCode="0">
                  <c:v>201.5</c:v>
                </c:pt>
                <c:pt idx="558" formatCode="0">
                  <c:v>202.75</c:v>
                </c:pt>
                <c:pt idx="559" formatCode="0">
                  <c:v>209.8</c:v>
                </c:pt>
                <c:pt idx="560" formatCode="0">
                  <c:v>213.5</c:v>
                </c:pt>
                <c:pt idx="561" formatCode="0">
                  <c:v>207.8</c:v>
                </c:pt>
                <c:pt idx="562" formatCode="0">
                  <c:v>210.75</c:v>
                </c:pt>
                <c:pt idx="563" formatCode="0">
                  <c:v>209</c:v>
                </c:pt>
                <c:pt idx="564" formatCode="0">
                  <c:v>198.4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6355968"/>
        <c:axId val="46357504"/>
      </c:barChart>
      <c:lineChart>
        <c:grouping val="standard"/>
        <c:varyColors val="0"/>
        <c:ser>
          <c:idx val="1"/>
          <c:order val="1"/>
          <c:tx>
            <c:strRef>
              <c:f>Sheet3!$C$1</c:f>
              <c:strCache>
                <c:ptCount val="1"/>
                <c:pt idx="0">
                  <c:v>Mining, All Employees, In Thousands</c:v>
                </c:pt>
              </c:strCache>
            </c:strRef>
          </c:tx>
          <c:spPr>
            <a:ln w="28575"/>
          </c:spPr>
          <c:marker>
            <c:symbol val="none"/>
          </c:marker>
          <c:cat>
            <c:numRef>
              <c:f>Sheet3!$A$2:$A$566</c:f>
              <c:numCache>
                <c:formatCode>mmm\-yy</c:formatCode>
                <c:ptCount val="565"/>
                <c:pt idx="0">
                  <c:v>24838</c:v>
                </c:pt>
                <c:pt idx="1">
                  <c:v>24869</c:v>
                </c:pt>
                <c:pt idx="2">
                  <c:v>24898</c:v>
                </c:pt>
                <c:pt idx="3">
                  <c:v>24929</c:v>
                </c:pt>
                <c:pt idx="4">
                  <c:v>24959</c:v>
                </c:pt>
                <c:pt idx="5">
                  <c:v>24990</c:v>
                </c:pt>
                <c:pt idx="6">
                  <c:v>25020</c:v>
                </c:pt>
                <c:pt idx="7">
                  <c:v>25051</c:v>
                </c:pt>
                <c:pt idx="8">
                  <c:v>25082</c:v>
                </c:pt>
                <c:pt idx="9">
                  <c:v>25112</c:v>
                </c:pt>
                <c:pt idx="10">
                  <c:v>25143</c:v>
                </c:pt>
                <c:pt idx="11">
                  <c:v>25173</c:v>
                </c:pt>
                <c:pt idx="12">
                  <c:v>25204</c:v>
                </c:pt>
                <c:pt idx="13">
                  <c:v>25235</c:v>
                </c:pt>
                <c:pt idx="14">
                  <c:v>25263</c:v>
                </c:pt>
                <c:pt idx="15">
                  <c:v>25294</c:v>
                </c:pt>
                <c:pt idx="16">
                  <c:v>25324</c:v>
                </c:pt>
                <c:pt idx="17">
                  <c:v>25355</c:v>
                </c:pt>
                <c:pt idx="18">
                  <c:v>25385</c:v>
                </c:pt>
                <c:pt idx="19">
                  <c:v>25416</c:v>
                </c:pt>
                <c:pt idx="20">
                  <c:v>25447</c:v>
                </c:pt>
                <c:pt idx="21">
                  <c:v>25477</c:v>
                </c:pt>
                <c:pt idx="22">
                  <c:v>25508</c:v>
                </c:pt>
                <c:pt idx="23">
                  <c:v>25538</c:v>
                </c:pt>
                <c:pt idx="24">
                  <c:v>25569</c:v>
                </c:pt>
                <c:pt idx="25">
                  <c:v>25600</c:v>
                </c:pt>
                <c:pt idx="26">
                  <c:v>25628</c:v>
                </c:pt>
                <c:pt idx="27">
                  <c:v>25659</c:v>
                </c:pt>
                <c:pt idx="28">
                  <c:v>25689</c:v>
                </c:pt>
                <c:pt idx="29">
                  <c:v>25720</c:v>
                </c:pt>
                <c:pt idx="30">
                  <c:v>25750</c:v>
                </c:pt>
                <c:pt idx="31">
                  <c:v>25781</c:v>
                </c:pt>
                <c:pt idx="32">
                  <c:v>25812</c:v>
                </c:pt>
                <c:pt idx="33">
                  <c:v>25842</c:v>
                </c:pt>
                <c:pt idx="34">
                  <c:v>25873</c:v>
                </c:pt>
                <c:pt idx="35">
                  <c:v>25903</c:v>
                </c:pt>
                <c:pt idx="36">
                  <c:v>25934</c:v>
                </c:pt>
                <c:pt idx="37">
                  <c:v>25965</c:v>
                </c:pt>
                <c:pt idx="38">
                  <c:v>25993</c:v>
                </c:pt>
                <c:pt idx="39">
                  <c:v>26024</c:v>
                </c:pt>
                <c:pt idx="40">
                  <c:v>26054</c:v>
                </c:pt>
                <c:pt idx="41">
                  <c:v>26085</c:v>
                </c:pt>
                <c:pt idx="42">
                  <c:v>26115</c:v>
                </c:pt>
                <c:pt idx="43">
                  <c:v>26146</c:v>
                </c:pt>
                <c:pt idx="44">
                  <c:v>26177</c:v>
                </c:pt>
                <c:pt idx="45">
                  <c:v>26207</c:v>
                </c:pt>
                <c:pt idx="46">
                  <c:v>26238</c:v>
                </c:pt>
                <c:pt idx="47">
                  <c:v>26268</c:v>
                </c:pt>
                <c:pt idx="48">
                  <c:v>26299</c:v>
                </c:pt>
                <c:pt idx="49">
                  <c:v>26330</c:v>
                </c:pt>
                <c:pt idx="50">
                  <c:v>26359</c:v>
                </c:pt>
                <c:pt idx="51">
                  <c:v>26390</c:v>
                </c:pt>
                <c:pt idx="52">
                  <c:v>26420</c:v>
                </c:pt>
                <c:pt idx="53">
                  <c:v>26451</c:v>
                </c:pt>
                <c:pt idx="54">
                  <c:v>26481</c:v>
                </c:pt>
                <c:pt idx="55">
                  <c:v>26512</c:v>
                </c:pt>
                <c:pt idx="56">
                  <c:v>26543</c:v>
                </c:pt>
                <c:pt idx="57">
                  <c:v>26573</c:v>
                </c:pt>
                <c:pt idx="58">
                  <c:v>26604</c:v>
                </c:pt>
                <c:pt idx="59">
                  <c:v>26634</c:v>
                </c:pt>
                <c:pt idx="60">
                  <c:v>26665</c:v>
                </c:pt>
                <c:pt idx="61">
                  <c:v>26696</c:v>
                </c:pt>
                <c:pt idx="62">
                  <c:v>26724</c:v>
                </c:pt>
                <c:pt idx="63">
                  <c:v>26755</c:v>
                </c:pt>
                <c:pt idx="64">
                  <c:v>26785</c:v>
                </c:pt>
                <c:pt idx="65">
                  <c:v>26816</c:v>
                </c:pt>
                <c:pt idx="66">
                  <c:v>26846</c:v>
                </c:pt>
                <c:pt idx="67">
                  <c:v>26877</c:v>
                </c:pt>
                <c:pt idx="68">
                  <c:v>26908</c:v>
                </c:pt>
                <c:pt idx="69">
                  <c:v>26938</c:v>
                </c:pt>
                <c:pt idx="70">
                  <c:v>26969</c:v>
                </c:pt>
                <c:pt idx="71">
                  <c:v>26999</c:v>
                </c:pt>
                <c:pt idx="72">
                  <c:v>27030</c:v>
                </c:pt>
                <c:pt idx="73">
                  <c:v>27061</c:v>
                </c:pt>
                <c:pt idx="74">
                  <c:v>27089</c:v>
                </c:pt>
                <c:pt idx="75">
                  <c:v>27120</c:v>
                </c:pt>
                <c:pt idx="76">
                  <c:v>27150</c:v>
                </c:pt>
                <c:pt idx="77">
                  <c:v>27181</c:v>
                </c:pt>
                <c:pt idx="78">
                  <c:v>27211</c:v>
                </c:pt>
                <c:pt idx="79">
                  <c:v>27242</c:v>
                </c:pt>
                <c:pt idx="80">
                  <c:v>27273</c:v>
                </c:pt>
                <c:pt idx="81">
                  <c:v>27303</c:v>
                </c:pt>
                <c:pt idx="82">
                  <c:v>27334</c:v>
                </c:pt>
                <c:pt idx="83">
                  <c:v>27364</c:v>
                </c:pt>
                <c:pt idx="84">
                  <c:v>27395</c:v>
                </c:pt>
                <c:pt idx="85">
                  <c:v>27426</c:v>
                </c:pt>
                <c:pt idx="86">
                  <c:v>27454</c:v>
                </c:pt>
                <c:pt idx="87">
                  <c:v>27485</c:v>
                </c:pt>
                <c:pt idx="88">
                  <c:v>27515</c:v>
                </c:pt>
                <c:pt idx="89">
                  <c:v>27546</c:v>
                </c:pt>
                <c:pt idx="90">
                  <c:v>27576</c:v>
                </c:pt>
                <c:pt idx="91">
                  <c:v>27607</c:v>
                </c:pt>
                <c:pt idx="92">
                  <c:v>27638</c:v>
                </c:pt>
                <c:pt idx="93">
                  <c:v>27668</c:v>
                </c:pt>
                <c:pt idx="94">
                  <c:v>27699</c:v>
                </c:pt>
                <c:pt idx="95">
                  <c:v>27729</c:v>
                </c:pt>
                <c:pt idx="96">
                  <c:v>27760</c:v>
                </c:pt>
                <c:pt idx="97">
                  <c:v>27791</c:v>
                </c:pt>
                <c:pt idx="98">
                  <c:v>27820</c:v>
                </c:pt>
                <c:pt idx="99">
                  <c:v>27851</c:v>
                </c:pt>
                <c:pt idx="100">
                  <c:v>27881</c:v>
                </c:pt>
                <c:pt idx="101">
                  <c:v>27912</c:v>
                </c:pt>
                <c:pt idx="102">
                  <c:v>27942</c:v>
                </c:pt>
                <c:pt idx="103">
                  <c:v>27973</c:v>
                </c:pt>
                <c:pt idx="104">
                  <c:v>28004</c:v>
                </c:pt>
                <c:pt idx="105">
                  <c:v>28034</c:v>
                </c:pt>
                <c:pt idx="106">
                  <c:v>28065</c:v>
                </c:pt>
                <c:pt idx="107">
                  <c:v>28095</c:v>
                </c:pt>
                <c:pt idx="108">
                  <c:v>28126</c:v>
                </c:pt>
                <c:pt idx="109">
                  <c:v>28157</c:v>
                </c:pt>
                <c:pt idx="110">
                  <c:v>28185</c:v>
                </c:pt>
                <c:pt idx="111">
                  <c:v>28216</c:v>
                </c:pt>
                <c:pt idx="112">
                  <c:v>28246</c:v>
                </c:pt>
                <c:pt idx="113">
                  <c:v>28277</c:v>
                </c:pt>
                <c:pt idx="114">
                  <c:v>28307</c:v>
                </c:pt>
                <c:pt idx="115">
                  <c:v>28338</c:v>
                </c:pt>
                <c:pt idx="116">
                  <c:v>28369</c:v>
                </c:pt>
                <c:pt idx="117">
                  <c:v>28399</c:v>
                </c:pt>
                <c:pt idx="118">
                  <c:v>28430</c:v>
                </c:pt>
                <c:pt idx="119">
                  <c:v>28460</c:v>
                </c:pt>
                <c:pt idx="120">
                  <c:v>28491</c:v>
                </c:pt>
                <c:pt idx="121">
                  <c:v>28522</c:v>
                </c:pt>
                <c:pt idx="122">
                  <c:v>28550</c:v>
                </c:pt>
                <c:pt idx="123">
                  <c:v>28581</c:v>
                </c:pt>
                <c:pt idx="124">
                  <c:v>28611</c:v>
                </c:pt>
                <c:pt idx="125">
                  <c:v>28642</c:v>
                </c:pt>
                <c:pt idx="126">
                  <c:v>28672</c:v>
                </c:pt>
                <c:pt idx="127">
                  <c:v>28703</c:v>
                </c:pt>
                <c:pt idx="128">
                  <c:v>28734</c:v>
                </c:pt>
                <c:pt idx="129">
                  <c:v>28764</c:v>
                </c:pt>
                <c:pt idx="130">
                  <c:v>28795</c:v>
                </c:pt>
                <c:pt idx="131">
                  <c:v>28825</c:v>
                </c:pt>
                <c:pt idx="132">
                  <c:v>28856</c:v>
                </c:pt>
                <c:pt idx="133">
                  <c:v>28887</c:v>
                </c:pt>
                <c:pt idx="134">
                  <c:v>28915</c:v>
                </c:pt>
                <c:pt idx="135">
                  <c:v>28946</c:v>
                </c:pt>
                <c:pt idx="136">
                  <c:v>28976</c:v>
                </c:pt>
                <c:pt idx="137">
                  <c:v>29007</c:v>
                </c:pt>
                <c:pt idx="138">
                  <c:v>29037</c:v>
                </c:pt>
                <c:pt idx="139">
                  <c:v>29068</c:v>
                </c:pt>
                <c:pt idx="140">
                  <c:v>29099</c:v>
                </c:pt>
                <c:pt idx="141">
                  <c:v>29129</c:v>
                </c:pt>
                <c:pt idx="142">
                  <c:v>29160</c:v>
                </c:pt>
                <c:pt idx="143">
                  <c:v>29190</c:v>
                </c:pt>
                <c:pt idx="144">
                  <c:v>29221</c:v>
                </c:pt>
                <c:pt idx="145">
                  <c:v>29252</c:v>
                </c:pt>
                <c:pt idx="146">
                  <c:v>29281</c:v>
                </c:pt>
                <c:pt idx="147">
                  <c:v>29312</c:v>
                </c:pt>
                <c:pt idx="148">
                  <c:v>29342</c:v>
                </c:pt>
                <c:pt idx="149">
                  <c:v>29373</c:v>
                </c:pt>
                <c:pt idx="150">
                  <c:v>29403</c:v>
                </c:pt>
                <c:pt idx="151">
                  <c:v>29434</c:v>
                </c:pt>
                <c:pt idx="152">
                  <c:v>29465</c:v>
                </c:pt>
                <c:pt idx="153">
                  <c:v>29495</c:v>
                </c:pt>
                <c:pt idx="154">
                  <c:v>29526</c:v>
                </c:pt>
                <c:pt idx="155">
                  <c:v>29556</c:v>
                </c:pt>
                <c:pt idx="156">
                  <c:v>29587</c:v>
                </c:pt>
                <c:pt idx="157">
                  <c:v>29618</c:v>
                </c:pt>
                <c:pt idx="158">
                  <c:v>29646</c:v>
                </c:pt>
                <c:pt idx="159">
                  <c:v>29677</c:v>
                </c:pt>
                <c:pt idx="160">
                  <c:v>29707</c:v>
                </c:pt>
                <c:pt idx="161">
                  <c:v>29738</c:v>
                </c:pt>
                <c:pt idx="162">
                  <c:v>29768</c:v>
                </c:pt>
                <c:pt idx="163">
                  <c:v>29799</c:v>
                </c:pt>
                <c:pt idx="164">
                  <c:v>29830</c:v>
                </c:pt>
                <c:pt idx="165">
                  <c:v>29860</c:v>
                </c:pt>
                <c:pt idx="166">
                  <c:v>29891</c:v>
                </c:pt>
                <c:pt idx="167">
                  <c:v>29921</c:v>
                </c:pt>
                <c:pt idx="168">
                  <c:v>29952</c:v>
                </c:pt>
                <c:pt idx="169">
                  <c:v>29983</c:v>
                </c:pt>
                <c:pt idx="170">
                  <c:v>30011</c:v>
                </c:pt>
                <c:pt idx="171">
                  <c:v>30042</c:v>
                </c:pt>
                <c:pt idx="172">
                  <c:v>30072</c:v>
                </c:pt>
                <c:pt idx="173">
                  <c:v>30103</c:v>
                </c:pt>
                <c:pt idx="174">
                  <c:v>30133</c:v>
                </c:pt>
                <c:pt idx="175">
                  <c:v>30164</c:v>
                </c:pt>
                <c:pt idx="176">
                  <c:v>30195</c:v>
                </c:pt>
                <c:pt idx="177">
                  <c:v>30225</c:v>
                </c:pt>
                <c:pt idx="178">
                  <c:v>30256</c:v>
                </c:pt>
                <c:pt idx="179">
                  <c:v>30286</c:v>
                </c:pt>
                <c:pt idx="180">
                  <c:v>30317</c:v>
                </c:pt>
                <c:pt idx="181">
                  <c:v>30348</c:v>
                </c:pt>
                <c:pt idx="182">
                  <c:v>30376</c:v>
                </c:pt>
                <c:pt idx="183">
                  <c:v>30407</c:v>
                </c:pt>
                <c:pt idx="184">
                  <c:v>30437</c:v>
                </c:pt>
                <c:pt idx="185">
                  <c:v>30468</c:v>
                </c:pt>
                <c:pt idx="186">
                  <c:v>30498</c:v>
                </c:pt>
                <c:pt idx="187">
                  <c:v>30529</c:v>
                </c:pt>
                <c:pt idx="188">
                  <c:v>30560</c:v>
                </c:pt>
                <c:pt idx="189">
                  <c:v>30590</c:v>
                </c:pt>
                <c:pt idx="190">
                  <c:v>30621</c:v>
                </c:pt>
                <c:pt idx="191">
                  <c:v>30651</c:v>
                </c:pt>
                <c:pt idx="192">
                  <c:v>30682</c:v>
                </c:pt>
                <c:pt idx="193">
                  <c:v>30713</c:v>
                </c:pt>
                <c:pt idx="194">
                  <c:v>30742</c:v>
                </c:pt>
                <c:pt idx="195">
                  <c:v>30773</c:v>
                </c:pt>
                <c:pt idx="196">
                  <c:v>30803</c:v>
                </c:pt>
                <c:pt idx="197">
                  <c:v>30834</c:v>
                </c:pt>
                <c:pt idx="198">
                  <c:v>30864</c:v>
                </c:pt>
                <c:pt idx="199">
                  <c:v>30895</c:v>
                </c:pt>
                <c:pt idx="200">
                  <c:v>30926</c:v>
                </c:pt>
                <c:pt idx="201">
                  <c:v>30956</c:v>
                </c:pt>
                <c:pt idx="202">
                  <c:v>30987</c:v>
                </c:pt>
                <c:pt idx="203">
                  <c:v>31017</c:v>
                </c:pt>
                <c:pt idx="204">
                  <c:v>31048</c:v>
                </c:pt>
                <c:pt idx="205">
                  <c:v>31079</c:v>
                </c:pt>
                <c:pt idx="206">
                  <c:v>31107</c:v>
                </c:pt>
                <c:pt idx="207">
                  <c:v>31138</c:v>
                </c:pt>
                <c:pt idx="208">
                  <c:v>31168</c:v>
                </c:pt>
                <c:pt idx="209">
                  <c:v>31199</c:v>
                </c:pt>
                <c:pt idx="210">
                  <c:v>31229</c:v>
                </c:pt>
                <c:pt idx="211">
                  <c:v>31260</c:v>
                </c:pt>
                <c:pt idx="212">
                  <c:v>31291</c:v>
                </c:pt>
                <c:pt idx="213">
                  <c:v>31321</c:v>
                </c:pt>
                <c:pt idx="214">
                  <c:v>31352</c:v>
                </c:pt>
                <c:pt idx="215">
                  <c:v>31382</c:v>
                </c:pt>
                <c:pt idx="216">
                  <c:v>31413</c:v>
                </c:pt>
                <c:pt idx="217">
                  <c:v>31444</c:v>
                </c:pt>
                <c:pt idx="218">
                  <c:v>31472</c:v>
                </c:pt>
                <c:pt idx="219">
                  <c:v>31503</c:v>
                </c:pt>
                <c:pt idx="220">
                  <c:v>31533</c:v>
                </c:pt>
                <c:pt idx="221">
                  <c:v>31564</c:v>
                </c:pt>
                <c:pt idx="222">
                  <c:v>31594</c:v>
                </c:pt>
                <c:pt idx="223">
                  <c:v>31625</c:v>
                </c:pt>
                <c:pt idx="224">
                  <c:v>31656</c:v>
                </c:pt>
                <c:pt idx="225">
                  <c:v>31686</c:v>
                </c:pt>
                <c:pt idx="226">
                  <c:v>31717</c:v>
                </c:pt>
                <c:pt idx="227">
                  <c:v>31747</c:v>
                </c:pt>
                <c:pt idx="228">
                  <c:v>31778</c:v>
                </c:pt>
                <c:pt idx="229">
                  <c:v>31809</c:v>
                </c:pt>
                <c:pt idx="230">
                  <c:v>31837</c:v>
                </c:pt>
                <c:pt idx="231">
                  <c:v>31868</c:v>
                </c:pt>
                <c:pt idx="232">
                  <c:v>31898</c:v>
                </c:pt>
                <c:pt idx="233">
                  <c:v>31929</c:v>
                </c:pt>
                <c:pt idx="234">
                  <c:v>31959</c:v>
                </c:pt>
                <c:pt idx="235">
                  <c:v>31990</c:v>
                </c:pt>
                <c:pt idx="236">
                  <c:v>32021</c:v>
                </c:pt>
                <c:pt idx="237">
                  <c:v>32051</c:v>
                </c:pt>
                <c:pt idx="238">
                  <c:v>32082</c:v>
                </c:pt>
                <c:pt idx="239">
                  <c:v>32112</c:v>
                </c:pt>
                <c:pt idx="240">
                  <c:v>32143</c:v>
                </c:pt>
                <c:pt idx="241">
                  <c:v>32174</c:v>
                </c:pt>
                <c:pt idx="242">
                  <c:v>32203</c:v>
                </c:pt>
                <c:pt idx="243">
                  <c:v>32234</c:v>
                </c:pt>
                <c:pt idx="244">
                  <c:v>32264</c:v>
                </c:pt>
                <c:pt idx="245">
                  <c:v>32295</c:v>
                </c:pt>
                <c:pt idx="246">
                  <c:v>32325</c:v>
                </c:pt>
                <c:pt idx="247">
                  <c:v>32356</c:v>
                </c:pt>
                <c:pt idx="248">
                  <c:v>32387</c:v>
                </c:pt>
                <c:pt idx="249">
                  <c:v>32417</c:v>
                </c:pt>
                <c:pt idx="250">
                  <c:v>32448</c:v>
                </c:pt>
                <c:pt idx="251">
                  <c:v>32478</c:v>
                </c:pt>
                <c:pt idx="252">
                  <c:v>32509</c:v>
                </c:pt>
                <c:pt idx="253">
                  <c:v>32540</c:v>
                </c:pt>
                <c:pt idx="254">
                  <c:v>32568</c:v>
                </c:pt>
                <c:pt idx="255">
                  <c:v>32599</c:v>
                </c:pt>
                <c:pt idx="256">
                  <c:v>32629</c:v>
                </c:pt>
                <c:pt idx="257">
                  <c:v>32660</c:v>
                </c:pt>
                <c:pt idx="258">
                  <c:v>32690</c:v>
                </c:pt>
                <c:pt idx="259">
                  <c:v>32721</c:v>
                </c:pt>
                <c:pt idx="260">
                  <c:v>32752</c:v>
                </c:pt>
                <c:pt idx="261">
                  <c:v>32782</c:v>
                </c:pt>
                <c:pt idx="262">
                  <c:v>32813</c:v>
                </c:pt>
                <c:pt idx="263">
                  <c:v>32843</c:v>
                </c:pt>
                <c:pt idx="264">
                  <c:v>32874</c:v>
                </c:pt>
                <c:pt idx="265">
                  <c:v>32905</c:v>
                </c:pt>
                <c:pt idx="266">
                  <c:v>32933</c:v>
                </c:pt>
                <c:pt idx="267">
                  <c:v>32964</c:v>
                </c:pt>
                <c:pt idx="268">
                  <c:v>32994</c:v>
                </c:pt>
                <c:pt idx="269">
                  <c:v>33025</c:v>
                </c:pt>
                <c:pt idx="270">
                  <c:v>33055</c:v>
                </c:pt>
                <c:pt idx="271">
                  <c:v>33086</c:v>
                </c:pt>
                <c:pt idx="272">
                  <c:v>33117</c:v>
                </c:pt>
                <c:pt idx="273">
                  <c:v>33147</c:v>
                </c:pt>
                <c:pt idx="274">
                  <c:v>33178</c:v>
                </c:pt>
                <c:pt idx="275">
                  <c:v>33208</c:v>
                </c:pt>
                <c:pt idx="276">
                  <c:v>33239</c:v>
                </c:pt>
                <c:pt idx="277">
                  <c:v>33270</c:v>
                </c:pt>
                <c:pt idx="278">
                  <c:v>33298</c:v>
                </c:pt>
                <c:pt idx="279">
                  <c:v>33329</c:v>
                </c:pt>
                <c:pt idx="280">
                  <c:v>33359</c:v>
                </c:pt>
                <c:pt idx="281">
                  <c:v>33390</c:v>
                </c:pt>
                <c:pt idx="282">
                  <c:v>33420</c:v>
                </c:pt>
                <c:pt idx="283">
                  <c:v>33451</c:v>
                </c:pt>
                <c:pt idx="284">
                  <c:v>33482</c:v>
                </c:pt>
                <c:pt idx="285">
                  <c:v>33512</c:v>
                </c:pt>
                <c:pt idx="286">
                  <c:v>33543</c:v>
                </c:pt>
                <c:pt idx="287">
                  <c:v>33573</c:v>
                </c:pt>
                <c:pt idx="288">
                  <c:v>33604</c:v>
                </c:pt>
                <c:pt idx="289">
                  <c:v>33635</c:v>
                </c:pt>
                <c:pt idx="290">
                  <c:v>33664</c:v>
                </c:pt>
                <c:pt idx="291">
                  <c:v>33695</c:v>
                </c:pt>
                <c:pt idx="292">
                  <c:v>33725</c:v>
                </c:pt>
                <c:pt idx="293">
                  <c:v>33756</c:v>
                </c:pt>
                <c:pt idx="294">
                  <c:v>33786</c:v>
                </c:pt>
                <c:pt idx="295">
                  <c:v>33817</c:v>
                </c:pt>
                <c:pt idx="296">
                  <c:v>33848</c:v>
                </c:pt>
                <c:pt idx="297">
                  <c:v>33878</c:v>
                </c:pt>
                <c:pt idx="298">
                  <c:v>33909</c:v>
                </c:pt>
                <c:pt idx="299">
                  <c:v>33939</c:v>
                </c:pt>
                <c:pt idx="300">
                  <c:v>33970</c:v>
                </c:pt>
                <c:pt idx="301">
                  <c:v>34001</c:v>
                </c:pt>
                <c:pt idx="302">
                  <c:v>34029</c:v>
                </c:pt>
                <c:pt idx="303">
                  <c:v>34060</c:v>
                </c:pt>
                <c:pt idx="304">
                  <c:v>34090</c:v>
                </c:pt>
                <c:pt idx="305">
                  <c:v>34121</c:v>
                </c:pt>
                <c:pt idx="306">
                  <c:v>34151</c:v>
                </c:pt>
                <c:pt idx="307">
                  <c:v>34182</c:v>
                </c:pt>
                <c:pt idx="308">
                  <c:v>34213</c:v>
                </c:pt>
                <c:pt idx="309">
                  <c:v>34243</c:v>
                </c:pt>
                <c:pt idx="310">
                  <c:v>34274</c:v>
                </c:pt>
                <c:pt idx="311">
                  <c:v>34304</c:v>
                </c:pt>
                <c:pt idx="312">
                  <c:v>34335</c:v>
                </c:pt>
                <c:pt idx="313">
                  <c:v>34366</c:v>
                </c:pt>
                <c:pt idx="314">
                  <c:v>34394</c:v>
                </c:pt>
                <c:pt idx="315">
                  <c:v>34425</c:v>
                </c:pt>
                <c:pt idx="316">
                  <c:v>34455</c:v>
                </c:pt>
                <c:pt idx="317">
                  <c:v>34486</c:v>
                </c:pt>
                <c:pt idx="318">
                  <c:v>34516</c:v>
                </c:pt>
                <c:pt idx="319">
                  <c:v>34547</c:v>
                </c:pt>
                <c:pt idx="320">
                  <c:v>34578</c:v>
                </c:pt>
                <c:pt idx="321">
                  <c:v>34608</c:v>
                </c:pt>
                <c:pt idx="322">
                  <c:v>34639</c:v>
                </c:pt>
                <c:pt idx="323">
                  <c:v>34669</c:v>
                </c:pt>
                <c:pt idx="324">
                  <c:v>34700</c:v>
                </c:pt>
                <c:pt idx="325">
                  <c:v>34731</c:v>
                </c:pt>
                <c:pt idx="326">
                  <c:v>34759</c:v>
                </c:pt>
                <c:pt idx="327">
                  <c:v>34790</c:v>
                </c:pt>
                <c:pt idx="328">
                  <c:v>34820</c:v>
                </c:pt>
                <c:pt idx="329">
                  <c:v>34851</c:v>
                </c:pt>
                <c:pt idx="330">
                  <c:v>34881</c:v>
                </c:pt>
                <c:pt idx="331">
                  <c:v>34912</c:v>
                </c:pt>
                <c:pt idx="332">
                  <c:v>34943</c:v>
                </c:pt>
                <c:pt idx="333">
                  <c:v>34973</c:v>
                </c:pt>
                <c:pt idx="334">
                  <c:v>35004</c:v>
                </c:pt>
                <c:pt idx="335">
                  <c:v>35034</c:v>
                </c:pt>
                <c:pt idx="336">
                  <c:v>35065</c:v>
                </c:pt>
                <c:pt idx="337">
                  <c:v>35096</c:v>
                </c:pt>
                <c:pt idx="338">
                  <c:v>35125</c:v>
                </c:pt>
                <c:pt idx="339">
                  <c:v>35156</c:v>
                </c:pt>
                <c:pt idx="340">
                  <c:v>35186</c:v>
                </c:pt>
                <c:pt idx="341">
                  <c:v>35217</c:v>
                </c:pt>
                <c:pt idx="342">
                  <c:v>35247</c:v>
                </c:pt>
                <c:pt idx="343">
                  <c:v>35278</c:v>
                </c:pt>
                <c:pt idx="344">
                  <c:v>35309</c:v>
                </c:pt>
                <c:pt idx="345">
                  <c:v>35339</c:v>
                </c:pt>
                <c:pt idx="346">
                  <c:v>35370</c:v>
                </c:pt>
                <c:pt idx="347">
                  <c:v>35400</c:v>
                </c:pt>
                <c:pt idx="348">
                  <c:v>35431</c:v>
                </c:pt>
                <c:pt idx="349">
                  <c:v>35462</c:v>
                </c:pt>
                <c:pt idx="350">
                  <c:v>35490</c:v>
                </c:pt>
                <c:pt idx="351">
                  <c:v>35521</c:v>
                </c:pt>
                <c:pt idx="352">
                  <c:v>35551</c:v>
                </c:pt>
                <c:pt idx="353">
                  <c:v>35582</c:v>
                </c:pt>
                <c:pt idx="354">
                  <c:v>35612</c:v>
                </c:pt>
                <c:pt idx="355">
                  <c:v>35643</c:v>
                </c:pt>
                <c:pt idx="356">
                  <c:v>35674</c:v>
                </c:pt>
                <c:pt idx="357">
                  <c:v>35704</c:v>
                </c:pt>
                <c:pt idx="358">
                  <c:v>35735</c:v>
                </c:pt>
                <c:pt idx="359">
                  <c:v>35765</c:v>
                </c:pt>
                <c:pt idx="360">
                  <c:v>35796</c:v>
                </c:pt>
                <c:pt idx="361">
                  <c:v>35827</c:v>
                </c:pt>
                <c:pt idx="362">
                  <c:v>35855</c:v>
                </c:pt>
                <c:pt idx="363">
                  <c:v>35886</c:v>
                </c:pt>
                <c:pt idx="364">
                  <c:v>35916</c:v>
                </c:pt>
                <c:pt idx="365">
                  <c:v>35947</c:v>
                </c:pt>
                <c:pt idx="366">
                  <c:v>35977</c:v>
                </c:pt>
                <c:pt idx="367">
                  <c:v>36008</c:v>
                </c:pt>
                <c:pt idx="368">
                  <c:v>36039</c:v>
                </c:pt>
                <c:pt idx="369">
                  <c:v>36069</c:v>
                </c:pt>
                <c:pt idx="370">
                  <c:v>36100</c:v>
                </c:pt>
                <c:pt idx="371">
                  <c:v>36130</c:v>
                </c:pt>
                <c:pt idx="372">
                  <c:v>36175</c:v>
                </c:pt>
                <c:pt idx="373">
                  <c:v>36206</c:v>
                </c:pt>
                <c:pt idx="374">
                  <c:v>36234</c:v>
                </c:pt>
                <c:pt idx="375">
                  <c:v>36265</c:v>
                </c:pt>
                <c:pt idx="376">
                  <c:v>36295</c:v>
                </c:pt>
                <c:pt idx="377">
                  <c:v>36326</c:v>
                </c:pt>
                <c:pt idx="378">
                  <c:v>36356</c:v>
                </c:pt>
                <c:pt idx="379">
                  <c:v>36387</c:v>
                </c:pt>
                <c:pt idx="380">
                  <c:v>36418</c:v>
                </c:pt>
                <c:pt idx="381">
                  <c:v>36448</c:v>
                </c:pt>
                <c:pt idx="382">
                  <c:v>36479</c:v>
                </c:pt>
                <c:pt idx="383">
                  <c:v>36509</c:v>
                </c:pt>
                <c:pt idx="384">
                  <c:v>36540</c:v>
                </c:pt>
                <c:pt idx="385">
                  <c:v>36571</c:v>
                </c:pt>
                <c:pt idx="386">
                  <c:v>36600</c:v>
                </c:pt>
                <c:pt idx="387">
                  <c:v>36631</c:v>
                </c:pt>
                <c:pt idx="388">
                  <c:v>36661</c:v>
                </c:pt>
                <c:pt idx="389">
                  <c:v>36692</c:v>
                </c:pt>
                <c:pt idx="390">
                  <c:v>36722</c:v>
                </c:pt>
                <c:pt idx="391">
                  <c:v>36753</c:v>
                </c:pt>
                <c:pt idx="392">
                  <c:v>36784</c:v>
                </c:pt>
                <c:pt idx="393">
                  <c:v>36814</c:v>
                </c:pt>
                <c:pt idx="394">
                  <c:v>36845</c:v>
                </c:pt>
                <c:pt idx="395">
                  <c:v>36875</c:v>
                </c:pt>
                <c:pt idx="396">
                  <c:v>36906</c:v>
                </c:pt>
                <c:pt idx="397">
                  <c:v>36937</c:v>
                </c:pt>
                <c:pt idx="398">
                  <c:v>36965</c:v>
                </c:pt>
                <c:pt idx="399">
                  <c:v>36996</c:v>
                </c:pt>
                <c:pt idx="400">
                  <c:v>37026</c:v>
                </c:pt>
                <c:pt idx="401">
                  <c:v>37057</c:v>
                </c:pt>
                <c:pt idx="402">
                  <c:v>37087</c:v>
                </c:pt>
                <c:pt idx="403">
                  <c:v>37118</c:v>
                </c:pt>
                <c:pt idx="404">
                  <c:v>37149</c:v>
                </c:pt>
                <c:pt idx="405">
                  <c:v>37179</c:v>
                </c:pt>
                <c:pt idx="406">
                  <c:v>37210</c:v>
                </c:pt>
                <c:pt idx="407">
                  <c:v>37240</c:v>
                </c:pt>
                <c:pt idx="408">
                  <c:v>37271</c:v>
                </c:pt>
                <c:pt idx="409">
                  <c:v>37302</c:v>
                </c:pt>
                <c:pt idx="410">
                  <c:v>37330</c:v>
                </c:pt>
                <c:pt idx="411">
                  <c:v>37361</c:v>
                </c:pt>
                <c:pt idx="412">
                  <c:v>37391</c:v>
                </c:pt>
                <c:pt idx="413">
                  <c:v>37422</c:v>
                </c:pt>
                <c:pt idx="414">
                  <c:v>37452</c:v>
                </c:pt>
                <c:pt idx="415">
                  <c:v>37483</c:v>
                </c:pt>
                <c:pt idx="416">
                  <c:v>37514</c:v>
                </c:pt>
                <c:pt idx="417">
                  <c:v>37544</c:v>
                </c:pt>
                <c:pt idx="418">
                  <c:v>37575</c:v>
                </c:pt>
                <c:pt idx="419">
                  <c:v>37605</c:v>
                </c:pt>
                <c:pt idx="420">
                  <c:v>37622</c:v>
                </c:pt>
                <c:pt idx="421">
                  <c:v>37653</c:v>
                </c:pt>
                <c:pt idx="422">
                  <c:v>37681</c:v>
                </c:pt>
                <c:pt idx="423">
                  <c:v>37712</c:v>
                </c:pt>
                <c:pt idx="424">
                  <c:v>37742</c:v>
                </c:pt>
                <c:pt idx="425">
                  <c:v>37773</c:v>
                </c:pt>
                <c:pt idx="426">
                  <c:v>37803</c:v>
                </c:pt>
                <c:pt idx="427">
                  <c:v>37834</c:v>
                </c:pt>
                <c:pt idx="428">
                  <c:v>37865</c:v>
                </c:pt>
                <c:pt idx="429">
                  <c:v>37895</c:v>
                </c:pt>
                <c:pt idx="430">
                  <c:v>37926</c:v>
                </c:pt>
                <c:pt idx="431">
                  <c:v>37956</c:v>
                </c:pt>
                <c:pt idx="432">
                  <c:v>37987</c:v>
                </c:pt>
                <c:pt idx="433">
                  <c:v>38018</c:v>
                </c:pt>
                <c:pt idx="434">
                  <c:v>38047</c:v>
                </c:pt>
                <c:pt idx="435">
                  <c:v>38078</c:v>
                </c:pt>
                <c:pt idx="436">
                  <c:v>38108</c:v>
                </c:pt>
                <c:pt idx="437">
                  <c:v>38139</c:v>
                </c:pt>
                <c:pt idx="438">
                  <c:v>38169</c:v>
                </c:pt>
                <c:pt idx="439">
                  <c:v>38200</c:v>
                </c:pt>
                <c:pt idx="440">
                  <c:v>38231</c:v>
                </c:pt>
                <c:pt idx="441">
                  <c:v>38261</c:v>
                </c:pt>
                <c:pt idx="442">
                  <c:v>38292</c:v>
                </c:pt>
                <c:pt idx="443">
                  <c:v>38322</c:v>
                </c:pt>
                <c:pt idx="444">
                  <c:v>38353</c:v>
                </c:pt>
                <c:pt idx="445">
                  <c:v>38384</c:v>
                </c:pt>
                <c:pt idx="446">
                  <c:v>38412</c:v>
                </c:pt>
                <c:pt idx="447">
                  <c:v>38443</c:v>
                </c:pt>
                <c:pt idx="448">
                  <c:v>38473</c:v>
                </c:pt>
                <c:pt idx="449">
                  <c:v>38504</c:v>
                </c:pt>
                <c:pt idx="450">
                  <c:v>38534</c:v>
                </c:pt>
                <c:pt idx="451">
                  <c:v>38565</c:v>
                </c:pt>
                <c:pt idx="452">
                  <c:v>38596</c:v>
                </c:pt>
                <c:pt idx="453">
                  <c:v>38626</c:v>
                </c:pt>
                <c:pt idx="454">
                  <c:v>38657</c:v>
                </c:pt>
                <c:pt idx="455">
                  <c:v>38687</c:v>
                </c:pt>
                <c:pt idx="456">
                  <c:v>38718</c:v>
                </c:pt>
                <c:pt idx="457">
                  <c:v>38749</c:v>
                </c:pt>
                <c:pt idx="458">
                  <c:v>38777</c:v>
                </c:pt>
                <c:pt idx="459">
                  <c:v>38808</c:v>
                </c:pt>
                <c:pt idx="460">
                  <c:v>38838</c:v>
                </c:pt>
                <c:pt idx="461">
                  <c:v>38869</c:v>
                </c:pt>
                <c:pt idx="462">
                  <c:v>38899</c:v>
                </c:pt>
                <c:pt idx="463">
                  <c:v>38930</c:v>
                </c:pt>
                <c:pt idx="464">
                  <c:v>38961</c:v>
                </c:pt>
                <c:pt idx="465">
                  <c:v>38991</c:v>
                </c:pt>
                <c:pt idx="466">
                  <c:v>39022</c:v>
                </c:pt>
                <c:pt idx="467">
                  <c:v>39052</c:v>
                </c:pt>
                <c:pt idx="468">
                  <c:v>39083</c:v>
                </c:pt>
                <c:pt idx="469">
                  <c:v>39114</c:v>
                </c:pt>
                <c:pt idx="470">
                  <c:v>39142</c:v>
                </c:pt>
                <c:pt idx="471">
                  <c:v>39173</c:v>
                </c:pt>
                <c:pt idx="472">
                  <c:v>39203</c:v>
                </c:pt>
                <c:pt idx="473">
                  <c:v>39234</c:v>
                </c:pt>
                <c:pt idx="474">
                  <c:v>39264</c:v>
                </c:pt>
                <c:pt idx="475">
                  <c:v>39295</c:v>
                </c:pt>
                <c:pt idx="476">
                  <c:v>39326</c:v>
                </c:pt>
                <c:pt idx="477">
                  <c:v>39356</c:v>
                </c:pt>
                <c:pt idx="478">
                  <c:v>39387</c:v>
                </c:pt>
                <c:pt idx="479">
                  <c:v>39417</c:v>
                </c:pt>
                <c:pt idx="480">
                  <c:v>39448</c:v>
                </c:pt>
                <c:pt idx="481">
                  <c:v>39479</c:v>
                </c:pt>
                <c:pt idx="482">
                  <c:v>39508</c:v>
                </c:pt>
                <c:pt idx="483">
                  <c:v>39539</c:v>
                </c:pt>
                <c:pt idx="484">
                  <c:v>39569</c:v>
                </c:pt>
                <c:pt idx="485">
                  <c:v>39600</c:v>
                </c:pt>
                <c:pt idx="486">
                  <c:v>39630</c:v>
                </c:pt>
                <c:pt idx="487">
                  <c:v>39661</c:v>
                </c:pt>
                <c:pt idx="488">
                  <c:v>39692</c:v>
                </c:pt>
                <c:pt idx="489">
                  <c:v>39722</c:v>
                </c:pt>
                <c:pt idx="490">
                  <c:v>39753</c:v>
                </c:pt>
                <c:pt idx="491">
                  <c:v>39783</c:v>
                </c:pt>
                <c:pt idx="492">
                  <c:v>39814</c:v>
                </c:pt>
                <c:pt idx="493">
                  <c:v>39845</c:v>
                </c:pt>
                <c:pt idx="494">
                  <c:v>39873</c:v>
                </c:pt>
                <c:pt idx="495">
                  <c:v>39904</c:v>
                </c:pt>
                <c:pt idx="496">
                  <c:v>39934</c:v>
                </c:pt>
                <c:pt idx="497">
                  <c:v>39965</c:v>
                </c:pt>
                <c:pt idx="498">
                  <c:v>39995</c:v>
                </c:pt>
                <c:pt idx="499">
                  <c:v>40026</c:v>
                </c:pt>
                <c:pt idx="500">
                  <c:v>40057</c:v>
                </c:pt>
                <c:pt idx="501">
                  <c:v>40087</c:v>
                </c:pt>
                <c:pt idx="502">
                  <c:v>40118</c:v>
                </c:pt>
                <c:pt idx="503">
                  <c:v>40148</c:v>
                </c:pt>
                <c:pt idx="504">
                  <c:v>40179</c:v>
                </c:pt>
                <c:pt idx="505">
                  <c:v>40210</c:v>
                </c:pt>
                <c:pt idx="506">
                  <c:v>40238</c:v>
                </c:pt>
                <c:pt idx="507">
                  <c:v>40269</c:v>
                </c:pt>
                <c:pt idx="508">
                  <c:v>40299</c:v>
                </c:pt>
                <c:pt idx="509">
                  <c:v>40330</c:v>
                </c:pt>
                <c:pt idx="510">
                  <c:v>40360</c:v>
                </c:pt>
                <c:pt idx="511">
                  <c:v>40391</c:v>
                </c:pt>
                <c:pt idx="512">
                  <c:v>40422</c:v>
                </c:pt>
                <c:pt idx="513">
                  <c:v>40452</c:v>
                </c:pt>
                <c:pt idx="514">
                  <c:v>40483</c:v>
                </c:pt>
                <c:pt idx="515">
                  <c:v>40513</c:v>
                </c:pt>
                <c:pt idx="516">
                  <c:v>40544</c:v>
                </c:pt>
                <c:pt idx="517">
                  <c:v>40575</c:v>
                </c:pt>
                <c:pt idx="518">
                  <c:v>40603</c:v>
                </c:pt>
                <c:pt idx="519">
                  <c:v>40634</c:v>
                </c:pt>
                <c:pt idx="520">
                  <c:v>40664</c:v>
                </c:pt>
                <c:pt idx="521">
                  <c:v>40695</c:v>
                </c:pt>
                <c:pt idx="522">
                  <c:v>40725</c:v>
                </c:pt>
                <c:pt idx="523">
                  <c:v>40756</c:v>
                </c:pt>
                <c:pt idx="524">
                  <c:v>40787</c:v>
                </c:pt>
                <c:pt idx="525">
                  <c:v>40817</c:v>
                </c:pt>
                <c:pt idx="526">
                  <c:v>40848</c:v>
                </c:pt>
                <c:pt idx="527">
                  <c:v>40878</c:v>
                </c:pt>
                <c:pt idx="528">
                  <c:v>40909</c:v>
                </c:pt>
                <c:pt idx="529">
                  <c:v>40940</c:v>
                </c:pt>
                <c:pt idx="530">
                  <c:v>40969</c:v>
                </c:pt>
                <c:pt idx="531">
                  <c:v>41000</c:v>
                </c:pt>
                <c:pt idx="532">
                  <c:v>41030</c:v>
                </c:pt>
                <c:pt idx="533">
                  <c:v>41061</c:v>
                </c:pt>
                <c:pt idx="534">
                  <c:v>41091</c:v>
                </c:pt>
                <c:pt idx="535">
                  <c:v>41122</c:v>
                </c:pt>
                <c:pt idx="536">
                  <c:v>41153</c:v>
                </c:pt>
                <c:pt idx="537">
                  <c:v>41183</c:v>
                </c:pt>
                <c:pt idx="538">
                  <c:v>41214</c:v>
                </c:pt>
                <c:pt idx="539">
                  <c:v>41244</c:v>
                </c:pt>
                <c:pt idx="540">
                  <c:v>41275</c:v>
                </c:pt>
                <c:pt idx="541">
                  <c:v>41306</c:v>
                </c:pt>
                <c:pt idx="542">
                  <c:v>41334</c:v>
                </c:pt>
                <c:pt idx="543">
                  <c:v>41365</c:v>
                </c:pt>
                <c:pt idx="544">
                  <c:v>41395</c:v>
                </c:pt>
                <c:pt idx="545">
                  <c:v>41426</c:v>
                </c:pt>
                <c:pt idx="546">
                  <c:v>41456</c:v>
                </c:pt>
                <c:pt idx="547">
                  <c:v>41487</c:v>
                </c:pt>
                <c:pt idx="548">
                  <c:v>41518</c:v>
                </c:pt>
                <c:pt idx="549">
                  <c:v>41548</c:v>
                </c:pt>
                <c:pt idx="550">
                  <c:v>41579</c:v>
                </c:pt>
                <c:pt idx="551">
                  <c:v>41609</c:v>
                </c:pt>
                <c:pt idx="552">
                  <c:v>41640</c:v>
                </c:pt>
                <c:pt idx="553">
                  <c:v>41671</c:v>
                </c:pt>
                <c:pt idx="554">
                  <c:v>41699</c:v>
                </c:pt>
                <c:pt idx="555">
                  <c:v>41730</c:v>
                </c:pt>
                <c:pt idx="556">
                  <c:v>41760</c:v>
                </c:pt>
                <c:pt idx="557">
                  <c:v>41791</c:v>
                </c:pt>
                <c:pt idx="558">
                  <c:v>41821</c:v>
                </c:pt>
                <c:pt idx="559">
                  <c:v>41852</c:v>
                </c:pt>
                <c:pt idx="560">
                  <c:v>41883</c:v>
                </c:pt>
                <c:pt idx="561">
                  <c:v>41913</c:v>
                </c:pt>
                <c:pt idx="562">
                  <c:v>41944</c:v>
                </c:pt>
                <c:pt idx="563">
                  <c:v>41974</c:v>
                </c:pt>
                <c:pt idx="564">
                  <c:v>42005</c:v>
                </c:pt>
              </c:numCache>
            </c:numRef>
          </c:cat>
          <c:val>
            <c:numRef>
              <c:f>Sheet3!$C$2:$C$566</c:f>
              <c:numCache>
                <c:formatCode>General</c:formatCode>
                <c:ptCount val="565"/>
                <c:pt idx="0">
                  <c:v>40.700000000000003</c:v>
                </c:pt>
                <c:pt idx="1">
                  <c:v>40.200000000000003</c:v>
                </c:pt>
                <c:pt idx="2">
                  <c:v>40.1</c:v>
                </c:pt>
                <c:pt idx="3">
                  <c:v>40.299999999999997</c:v>
                </c:pt>
                <c:pt idx="4">
                  <c:v>40.799999999999997</c:v>
                </c:pt>
                <c:pt idx="5">
                  <c:v>41.6</c:v>
                </c:pt>
                <c:pt idx="6">
                  <c:v>41.7</c:v>
                </c:pt>
                <c:pt idx="7">
                  <c:v>41.8</c:v>
                </c:pt>
                <c:pt idx="8">
                  <c:v>41</c:v>
                </c:pt>
                <c:pt idx="9">
                  <c:v>40.5</c:v>
                </c:pt>
                <c:pt idx="10">
                  <c:v>40.799999999999997</c:v>
                </c:pt>
                <c:pt idx="11">
                  <c:v>41.3</c:v>
                </c:pt>
                <c:pt idx="12">
                  <c:v>41.3</c:v>
                </c:pt>
                <c:pt idx="13">
                  <c:v>40.5</c:v>
                </c:pt>
                <c:pt idx="14">
                  <c:v>40.299999999999997</c:v>
                </c:pt>
                <c:pt idx="15">
                  <c:v>40.700000000000003</c:v>
                </c:pt>
                <c:pt idx="16">
                  <c:v>40.700000000000003</c:v>
                </c:pt>
                <c:pt idx="17">
                  <c:v>41.1</c:v>
                </c:pt>
                <c:pt idx="18">
                  <c:v>41.3</c:v>
                </c:pt>
                <c:pt idx="19">
                  <c:v>41.1</c:v>
                </c:pt>
                <c:pt idx="20">
                  <c:v>40.4</c:v>
                </c:pt>
                <c:pt idx="21">
                  <c:v>40</c:v>
                </c:pt>
                <c:pt idx="22">
                  <c:v>40.200000000000003</c:v>
                </c:pt>
                <c:pt idx="23">
                  <c:v>40.200000000000003</c:v>
                </c:pt>
                <c:pt idx="24">
                  <c:v>39.6</c:v>
                </c:pt>
                <c:pt idx="25">
                  <c:v>39.200000000000003</c:v>
                </c:pt>
                <c:pt idx="26">
                  <c:v>38.799999999999997</c:v>
                </c:pt>
                <c:pt idx="27">
                  <c:v>38.9</c:v>
                </c:pt>
                <c:pt idx="28">
                  <c:v>39.200000000000003</c:v>
                </c:pt>
                <c:pt idx="29">
                  <c:v>39.9</c:v>
                </c:pt>
                <c:pt idx="30">
                  <c:v>39.799999999999997</c:v>
                </c:pt>
                <c:pt idx="31">
                  <c:v>39.299999999999997</c:v>
                </c:pt>
                <c:pt idx="32">
                  <c:v>38.4</c:v>
                </c:pt>
                <c:pt idx="33">
                  <c:v>37.799999999999997</c:v>
                </c:pt>
                <c:pt idx="34">
                  <c:v>37.799999999999997</c:v>
                </c:pt>
                <c:pt idx="35">
                  <c:v>37.9</c:v>
                </c:pt>
                <c:pt idx="36">
                  <c:v>37.299999999999997</c:v>
                </c:pt>
                <c:pt idx="37">
                  <c:v>36.700000000000003</c:v>
                </c:pt>
                <c:pt idx="38">
                  <c:v>36.700000000000003</c:v>
                </c:pt>
                <c:pt idx="39">
                  <c:v>36.700000000000003</c:v>
                </c:pt>
                <c:pt idx="40">
                  <c:v>36.4</c:v>
                </c:pt>
                <c:pt idx="41">
                  <c:v>36.799999999999997</c:v>
                </c:pt>
                <c:pt idx="42">
                  <c:v>37.200000000000003</c:v>
                </c:pt>
                <c:pt idx="43">
                  <c:v>36.9</c:v>
                </c:pt>
                <c:pt idx="44">
                  <c:v>36.5</c:v>
                </c:pt>
                <c:pt idx="45">
                  <c:v>36.200000000000003</c:v>
                </c:pt>
                <c:pt idx="46">
                  <c:v>36.299999999999997</c:v>
                </c:pt>
                <c:pt idx="47">
                  <c:v>36.5</c:v>
                </c:pt>
                <c:pt idx="48">
                  <c:v>37.6</c:v>
                </c:pt>
                <c:pt idx="49">
                  <c:v>37</c:v>
                </c:pt>
                <c:pt idx="50">
                  <c:v>36.700000000000003</c:v>
                </c:pt>
                <c:pt idx="51">
                  <c:v>36.1</c:v>
                </c:pt>
                <c:pt idx="52">
                  <c:v>35.9</c:v>
                </c:pt>
                <c:pt idx="53">
                  <c:v>36.200000000000003</c:v>
                </c:pt>
                <c:pt idx="54">
                  <c:v>36.6</c:v>
                </c:pt>
                <c:pt idx="55">
                  <c:v>36.299999999999997</c:v>
                </c:pt>
                <c:pt idx="56">
                  <c:v>35.6</c:v>
                </c:pt>
                <c:pt idx="57">
                  <c:v>35.4</c:v>
                </c:pt>
                <c:pt idx="58">
                  <c:v>35.1</c:v>
                </c:pt>
                <c:pt idx="59">
                  <c:v>35</c:v>
                </c:pt>
                <c:pt idx="60">
                  <c:v>34.9</c:v>
                </c:pt>
                <c:pt idx="61">
                  <c:v>35.299999999999997</c:v>
                </c:pt>
                <c:pt idx="62">
                  <c:v>35.9</c:v>
                </c:pt>
                <c:pt idx="63">
                  <c:v>35.5</c:v>
                </c:pt>
                <c:pt idx="64">
                  <c:v>36.200000000000003</c:v>
                </c:pt>
                <c:pt idx="65">
                  <c:v>37.1</c:v>
                </c:pt>
                <c:pt idx="66">
                  <c:v>37.4</c:v>
                </c:pt>
                <c:pt idx="67">
                  <c:v>37.299999999999997</c:v>
                </c:pt>
                <c:pt idx="68">
                  <c:v>36.799999999999997</c:v>
                </c:pt>
                <c:pt idx="69">
                  <c:v>36.9</c:v>
                </c:pt>
                <c:pt idx="70">
                  <c:v>37.4</c:v>
                </c:pt>
                <c:pt idx="71">
                  <c:v>37.200000000000003</c:v>
                </c:pt>
                <c:pt idx="72">
                  <c:v>37.799999999999997</c:v>
                </c:pt>
                <c:pt idx="73">
                  <c:v>38.200000000000003</c:v>
                </c:pt>
                <c:pt idx="74">
                  <c:v>38.5</c:v>
                </c:pt>
                <c:pt idx="75">
                  <c:v>38.6</c:v>
                </c:pt>
                <c:pt idx="76">
                  <c:v>39</c:v>
                </c:pt>
                <c:pt idx="77">
                  <c:v>40.200000000000003</c:v>
                </c:pt>
                <c:pt idx="78">
                  <c:v>40.9</c:v>
                </c:pt>
                <c:pt idx="79">
                  <c:v>41.5</c:v>
                </c:pt>
                <c:pt idx="80">
                  <c:v>40.700000000000003</c:v>
                </c:pt>
                <c:pt idx="81">
                  <c:v>40.9</c:v>
                </c:pt>
                <c:pt idx="82">
                  <c:v>41.1</c:v>
                </c:pt>
                <c:pt idx="83">
                  <c:v>41.7</c:v>
                </c:pt>
                <c:pt idx="84">
                  <c:v>42.5</c:v>
                </c:pt>
                <c:pt idx="85">
                  <c:v>42.4</c:v>
                </c:pt>
                <c:pt idx="86">
                  <c:v>42.6</c:v>
                </c:pt>
                <c:pt idx="87">
                  <c:v>43</c:v>
                </c:pt>
                <c:pt idx="88">
                  <c:v>43.6</c:v>
                </c:pt>
                <c:pt idx="89">
                  <c:v>44.3</c:v>
                </c:pt>
                <c:pt idx="90">
                  <c:v>44.3</c:v>
                </c:pt>
                <c:pt idx="91">
                  <c:v>44.3</c:v>
                </c:pt>
                <c:pt idx="92">
                  <c:v>43.9</c:v>
                </c:pt>
                <c:pt idx="93">
                  <c:v>43.8</c:v>
                </c:pt>
                <c:pt idx="94">
                  <c:v>44.2</c:v>
                </c:pt>
                <c:pt idx="95">
                  <c:v>44.6</c:v>
                </c:pt>
                <c:pt idx="96">
                  <c:v>43.8</c:v>
                </c:pt>
                <c:pt idx="97">
                  <c:v>43.7</c:v>
                </c:pt>
                <c:pt idx="98">
                  <c:v>43.7</c:v>
                </c:pt>
                <c:pt idx="99">
                  <c:v>43.4</c:v>
                </c:pt>
                <c:pt idx="100">
                  <c:v>43.5</c:v>
                </c:pt>
                <c:pt idx="101">
                  <c:v>44.4</c:v>
                </c:pt>
                <c:pt idx="102">
                  <c:v>44.6</c:v>
                </c:pt>
                <c:pt idx="103">
                  <c:v>45</c:v>
                </c:pt>
                <c:pt idx="104">
                  <c:v>44.5</c:v>
                </c:pt>
                <c:pt idx="105">
                  <c:v>45</c:v>
                </c:pt>
                <c:pt idx="106">
                  <c:v>45.1</c:v>
                </c:pt>
                <c:pt idx="107">
                  <c:v>45.6</c:v>
                </c:pt>
                <c:pt idx="108">
                  <c:v>45.9</c:v>
                </c:pt>
                <c:pt idx="109">
                  <c:v>46.3</c:v>
                </c:pt>
                <c:pt idx="110">
                  <c:v>46.8</c:v>
                </c:pt>
                <c:pt idx="111">
                  <c:v>47.2</c:v>
                </c:pt>
                <c:pt idx="112">
                  <c:v>47.9</c:v>
                </c:pt>
                <c:pt idx="113">
                  <c:v>49.5</c:v>
                </c:pt>
                <c:pt idx="114">
                  <c:v>50.3</c:v>
                </c:pt>
                <c:pt idx="115">
                  <c:v>50.7</c:v>
                </c:pt>
                <c:pt idx="116">
                  <c:v>50.3</c:v>
                </c:pt>
                <c:pt idx="117">
                  <c:v>50.2</c:v>
                </c:pt>
                <c:pt idx="118">
                  <c:v>50.8</c:v>
                </c:pt>
                <c:pt idx="119">
                  <c:v>51</c:v>
                </c:pt>
                <c:pt idx="120">
                  <c:v>51.4</c:v>
                </c:pt>
                <c:pt idx="121">
                  <c:v>51.3</c:v>
                </c:pt>
                <c:pt idx="122">
                  <c:v>52.2</c:v>
                </c:pt>
                <c:pt idx="123">
                  <c:v>53.7</c:v>
                </c:pt>
                <c:pt idx="124">
                  <c:v>54.5</c:v>
                </c:pt>
                <c:pt idx="125">
                  <c:v>56.7</c:v>
                </c:pt>
                <c:pt idx="126">
                  <c:v>56.6</c:v>
                </c:pt>
                <c:pt idx="127">
                  <c:v>56.7</c:v>
                </c:pt>
                <c:pt idx="128">
                  <c:v>56.3</c:v>
                </c:pt>
                <c:pt idx="129">
                  <c:v>56</c:v>
                </c:pt>
                <c:pt idx="130">
                  <c:v>56.2</c:v>
                </c:pt>
                <c:pt idx="131">
                  <c:v>56.9</c:v>
                </c:pt>
                <c:pt idx="132">
                  <c:v>58</c:v>
                </c:pt>
                <c:pt idx="133">
                  <c:v>57.9</c:v>
                </c:pt>
                <c:pt idx="134">
                  <c:v>58.4</c:v>
                </c:pt>
                <c:pt idx="135">
                  <c:v>58.8</c:v>
                </c:pt>
                <c:pt idx="136">
                  <c:v>59.4</c:v>
                </c:pt>
                <c:pt idx="137">
                  <c:v>60.8</c:v>
                </c:pt>
                <c:pt idx="138">
                  <c:v>61.9</c:v>
                </c:pt>
                <c:pt idx="139">
                  <c:v>62.8</c:v>
                </c:pt>
                <c:pt idx="140">
                  <c:v>62.4</c:v>
                </c:pt>
                <c:pt idx="141">
                  <c:v>63</c:v>
                </c:pt>
                <c:pt idx="142">
                  <c:v>63.5</c:v>
                </c:pt>
                <c:pt idx="143">
                  <c:v>64.7</c:v>
                </c:pt>
                <c:pt idx="144">
                  <c:v>66.7</c:v>
                </c:pt>
                <c:pt idx="145">
                  <c:v>67.2</c:v>
                </c:pt>
                <c:pt idx="146">
                  <c:v>68</c:v>
                </c:pt>
                <c:pt idx="147">
                  <c:v>70.2</c:v>
                </c:pt>
                <c:pt idx="148">
                  <c:v>72.099999999999994</c:v>
                </c:pt>
                <c:pt idx="149">
                  <c:v>74.400000000000006</c:v>
                </c:pt>
                <c:pt idx="150">
                  <c:v>77.099999999999994</c:v>
                </c:pt>
                <c:pt idx="151">
                  <c:v>78.7</c:v>
                </c:pt>
                <c:pt idx="152">
                  <c:v>79.599999999999994</c:v>
                </c:pt>
                <c:pt idx="153">
                  <c:v>80.099999999999994</c:v>
                </c:pt>
                <c:pt idx="154">
                  <c:v>81.400000000000006</c:v>
                </c:pt>
                <c:pt idx="155">
                  <c:v>83.4</c:v>
                </c:pt>
                <c:pt idx="156" formatCode="#,##0.0">
                  <c:v>85.4</c:v>
                </c:pt>
                <c:pt idx="157" formatCode="#,##0.0">
                  <c:v>88.1</c:v>
                </c:pt>
                <c:pt idx="158" formatCode="#,##0.0">
                  <c:v>90.9</c:v>
                </c:pt>
                <c:pt idx="159" formatCode="#,##0.0">
                  <c:v>94.1</c:v>
                </c:pt>
                <c:pt idx="160" formatCode="#,##0.0">
                  <c:v>96.2</c:v>
                </c:pt>
                <c:pt idx="161" formatCode="#,##0.0">
                  <c:v>100.3</c:v>
                </c:pt>
                <c:pt idx="162" formatCode="#,##0.0">
                  <c:v>104</c:v>
                </c:pt>
                <c:pt idx="163" formatCode="#,##0.0">
                  <c:v>106.2</c:v>
                </c:pt>
                <c:pt idx="164" formatCode="#,##0.0">
                  <c:v>107</c:v>
                </c:pt>
                <c:pt idx="165" formatCode="#,##0.0">
                  <c:v>107.5</c:v>
                </c:pt>
                <c:pt idx="166" formatCode="#,##0.0">
                  <c:v>109</c:v>
                </c:pt>
                <c:pt idx="167" formatCode="#,##0.0">
                  <c:v>111.4</c:v>
                </c:pt>
                <c:pt idx="168" formatCode="#,##0.0">
                  <c:v>116.1</c:v>
                </c:pt>
                <c:pt idx="169" formatCode="#,##0.0">
                  <c:v>116.3</c:v>
                </c:pt>
                <c:pt idx="170" formatCode="#,##0.0">
                  <c:v>118</c:v>
                </c:pt>
                <c:pt idx="171" formatCode="#,##0.0">
                  <c:v>114.7</c:v>
                </c:pt>
                <c:pt idx="172" formatCode="#,##0.0">
                  <c:v>111.8</c:v>
                </c:pt>
                <c:pt idx="173" formatCode="#,##0.0">
                  <c:v>110.2</c:v>
                </c:pt>
                <c:pt idx="174" formatCode="#,##0.0">
                  <c:v>106.3</c:v>
                </c:pt>
                <c:pt idx="175" formatCode="#,##0.0">
                  <c:v>103</c:v>
                </c:pt>
                <c:pt idx="176" formatCode="#,##0.0">
                  <c:v>97.3</c:v>
                </c:pt>
                <c:pt idx="177" formatCode="#,##0.0">
                  <c:v>93.5</c:v>
                </c:pt>
                <c:pt idx="178" formatCode="#,##0.0">
                  <c:v>90.7</c:v>
                </c:pt>
                <c:pt idx="179" formatCode="#,##0.0">
                  <c:v>89.6</c:v>
                </c:pt>
                <c:pt idx="180" formatCode="#,##0.0">
                  <c:v>85.3</c:v>
                </c:pt>
                <c:pt idx="181" formatCode="#,##0.0">
                  <c:v>81.900000000000006</c:v>
                </c:pt>
                <c:pt idx="182" formatCode="#,##0.0">
                  <c:v>81.3</c:v>
                </c:pt>
                <c:pt idx="183" formatCode="#,##0.0">
                  <c:v>78.900000000000006</c:v>
                </c:pt>
                <c:pt idx="184" formatCode="#,##0.0">
                  <c:v>77.900000000000006</c:v>
                </c:pt>
                <c:pt idx="185" formatCode="#,##0.0">
                  <c:v>77.599999999999994</c:v>
                </c:pt>
                <c:pt idx="186" formatCode="#,##0.0">
                  <c:v>76</c:v>
                </c:pt>
                <c:pt idx="187" formatCode="#,##0.0">
                  <c:v>75.5</c:v>
                </c:pt>
                <c:pt idx="188" formatCode="#,##0.0">
                  <c:v>74.900000000000006</c:v>
                </c:pt>
                <c:pt idx="189" formatCode="#,##0.0">
                  <c:v>73.5</c:v>
                </c:pt>
                <c:pt idx="190" formatCode="#,##0.0">
                  <c:v>74.099999999999994</c:v>
                </c:pt>
                <c:pt idx="191" formatCode="#,##0.0">
                  <c:v>75.2</c:v>
                </c:pt>
                <c:pt idx="192" formatCode="#,##0.0">
                  <c:v>75.3</c:v>
                </c:pt>
                <c:pt idx="193" formatCode="#,##0.0">
                  <c:v>74.7</c:v>
                </c:pt>
                <c:pt idx="194" formatCode="#,##0.0">
                  <c:v>74</c:v>
                </c:pt>
                <c:pt idx="195" formatCode="#,##0.0">
                  <c:v>71.900000000000006</c:v>
                </c:pt>
                <c:pt idx="196" formatCode="#,##0.0">
                  <c:v>72</c:v>
                </c:pt>
                <c:pt idx="197" formatCode="#,##0.0">
                  <c:v>72.8</c:v>
                </c:pt>
                <c:pt idx="198" formatCode="#,##0.0">
                  <c:v>70.900000000000006</c:v>
                </c:pt>
                <c:pt idx="199" formatCode="#,##0.0">
                  <c:v>71.2</c:v>
                </c:pt>
                <c:pt idx="200" formatCode="#,##0.0">
                  <c:v>70.099999999999994</c:v>
                </c:pt>
                <c:pt idx="201" formatCode="#,##0.0">
                  <c:v>70</c:v>
                </c:pt>
                <c:pt idx="202" formatCode="#,##0.0">
                  <c:v>70.2</c:v>
                </c:pt>
                <c:pt idx="203" formatCode="#,##0.0">
                  <c:v>70.599999999999994</c:v>
                </c:pt>
                <c:pt idx="204" formatCode="#,##0.0">
                  <c:v>69.099999999999994</c:v>
                </c:pt>
                <c:pt idx="205" formatCode="#,##0.0">
                  <c:v>68.099999999999994</c:v>
                </c:pt>
                <c:pt idx="206" formatCode="#,##0.0">
                  <c:v>67.900000000000006</c:v>
                </c:pt>
                <c:pt idx="207" formatCode="#,##0.0">
                  <c:v>66.8</c:v>
                </c:pt>
                <c:pt idx="208" formatCode="#,##0.0">
                  <c:v>66.099999999999994</c:v>
                </c:pt>
                <c:pt idx="209" formatCode="#,##0.0">
                  <c:v>65.900000000000006</c:v>
                </c:pt>
                <c:pt idx="210" formatCode="#,##0.0">
                  <c:v>65.8</c:v>
                </c:pt>
                <c:pt idx="211" formatCode="#,##0.0">
                  <c:v>64.7</c:v>
                </c:pt>
                <c:pt idx="212" formatCode="#,##0.0">
                  <c:v>63.5</c:v>
                </c:pt>
                <c:pt idx="213" formatCode="#,##0.0">
                  <c:v>61.9</c:v>
                </c:pt>
                <c:pt idx="214" formatCode="#,##0.0">
                  <c:v>62.2</c:v>
                </c:pt>
                <c:pt idx="215" formatCode="#,##0.0">
                  <c:v>62.7</c:v>
                </c:pt>
                <c:pt idx="216" formatCode="#,##0.0">
                  <c:v>61.7</c:v>
                </c:pt>
                <c:pt idx="217" formatCode="#,##0.0">
                  <c:v>59.5</c:v>
                </c:pt>
                <c:pt idx="218" formatCode="#,##0.0">
                  <c:v>57.9</c:v>
                </c:pt>
                <c:pt idx="219" formatCode="#,##0.0">
                  <c:v>54.6</c:v>
                </c:pt>
                <c:pt idx="220" formatCode="#,##0.0">
                  <c:v>51.9</c:v>
                </c:pt>
                <c:pt idx="221" formatCode="#,##0.0">
                  <c:v>50.4</c:v>
                </c:pt>
                <c:pt idx="222" formatCode="#,##0.0">
                  <c:v>49.4</c:v>
                </c:pt>
                <c:pt idx="223" formatCode="#,##0.0">
                  <c:v>48.1</c:v>
                </c:pt>
                <c:pt idx="224" formatCode="#,##0.0">
                  <c:v>47</c:v>
                </c:pt>
                <c:pt idx="225" formatCode="#,##0.0">
                  <c:v>46.8</c:v>
                </c:pt>
                <c:pt idx="226" formatCode="#,##0.0">
                  <c:v>47.1</c:v>
                </c:pt>
                <c:pt idx="227" formatCode="#,##0.0">
                  <c:v>47.4</c:v>
                </c:pt>
                <c:pt idx="228" formatCode="#,##0.0">
                  <c:v>46.3</c:v>
                </c:pt>
                <c:pt idx="229" formatCode="#,##0.0">
                  <c:v>45.4</c:v>
                </c:pt>
                <c:pt idx="230" formatCode="#,##0.0">
                  <c:v>45</c:v>
                </c:pt>
                <c:pt idx="231" formatCode="#,##0.0">
                  <c:v>45.4</c:v>
                </c:pt>
                <c:pt idx="232" formatCode="#,##0.0">
                  <c:v>45.4</c:v>
                </c:pt>
                <c:pt idx="233" formatCode="#,##0.0">
                  <c:v>45.1</c:v>
                </c:pt>
                <c:pt idx="234" formatCode="#,##0.0">
                  <c:v>46.2</c:v>
                </c:pt>
                <c:pt idx="235" formatCode="#,##0.0">
                  <c:v>46.9</c:v>
                </c:pt>
                <c:pt idx="236" formatCode="#,##0.0">
                  <c:v>46.6</c:v>
                </c:pt>
                <c:pt idx="237" formatCode="#,##0.0">
                  <c:v>46.6</c:v>
                </c:pt>
                <c:pt idx="238" formatCode="#,##0.0">
                  <c:v>46.5</c:v>
                </c:pt>
                <c:pt idx="239" formatCode="#,##0.0">
                  <c:v>46.3</c:v>
                </c:pt>
                <c:pt idx="240" formatCode="#,##0.0">
                  <c:v>45.2</c:v>
                </c:pt>
                <c:pt idx="241" formatCode="#,##0.0">
                  <c:v>45</c:v>
                </c:pt>
                <c:pt idx="242" formatCode="#,##0.0">
                  <c:v>45.1</c:v>
                </c:pt>
                <c:pt idx="243" formatCode="#,##0.0">
                  <c:v>44.8</c:v>
                </c:pt>
                <c:pt idx="244" formatCode="#,##0.0">
                  <c:v>44.5</c:v>
                </c:pt>
                <c:pt idx="245" formatCode="#,##0.0">
                  <c:v>44.8</c:v>
                </c:pt>
                <c:pt idx="246" formatCode="#,##0.0">
                  <c:v>44.6</c:v>
                </c:pt>
                <c:pt idx="247" formatCode="#,##0.0">
                  <c:v>44.5</c:v>
                </c:pt>
                <c:pt idx="248" formatCode="#,##0.0">
                  <c:v>44.3</c:v>
                </c:pt>
                <c:pt idx="249" formatCode="#,##0.0">
                  <c:v>43.1</c:v>
                </c:pt>
                <c:pt idx="250" formatCode="#,##0.0">
                  <c:v>43.1</c:v>
                </c:pt>
                <c:pt idx="251" formatCode="#,##0.0">
                  <c:v>43.3</c:v>
                </c:pt>
                <c:pt idx="252" formatCode="#,##0.0">
                  <c:v>42.9</c:v>
                </c:pt>
                <c:pt idx="253" formatCode="#,##0.0">
                  <c:v>42.1</c:v>
                </c:pt>
                <c:pt idx="254" formatCode="#,##0.0">
                  <c:v>42.5</c:v>
                </c:pt>
                <c:pt idx="255" formatCode="#,##0.0">
                  <c:v>41.9</c:v>
                </c:pt>
                <c:pt idx="256" formatCode="#,##0.0">
                  <c:v>41.3</c:v>
                </c:pt>
                <c:pt idx="257" formatCode="#,##0.0">
                  <c:v>42.1</c:v>
                </c:pt>
                <c:pt idx="258" formatCode="#,##0.0">
                  <c:v>41.9</c:v>
                </c:pt>
                <c:pt idx="259" formatCode="#,##0.0">
                  <c:v>41.9</c:v>
                </c:pt>
                <c:pt idx="260" formatCode="#,##0.0">
                  <c:v>42</c:v>
                </c:pt>
                <c:pt idx="261" formatCode="#,##0.0">
                  <c:v>41.9</c:v>
                </c:pt>
                <c:pt idx="262" formatCode="#,##0.0">
                  <c:v>42.4</c:v>
                </c:pt>
                <c:pt idx="263" formatCode="#,##0.0">
                  <c:v>43.1</c:v>
                </c:pt>
                <c:pt idx="264" formatCode="#,##0.0">
                  <c:v>37.4</c:v>
                </c:pt>
                <c:pt idx="265" formatCode="#,##0.0">
                  <c:v>37.200000000000003</c:v>
                </c:pt>
                <c:pt idx="266" formatCode="#,##0.0">
                  <c:v>37.200000000000003</c:v>
                </c:pt>
                <c:pt idx="267" formatCode="#,##0.0">
                  <c:v>37.799999999999997</c:v>
                </c:pt>
                <c:pt idx="268" formatCode="#,##0.0">
                  <c:v>37.799999999999997</c:v>
                </c:pt>
                <c:pt idx="269" formatCode="#,##0.0">
                  <c:v>38.9</c:v>
                </c:pt>
                <c:pt idx="270" formatCode="#,##0.0">
                  <c:v>38.6</c:v>
                </c:pt>
                <c:pt idx="271" formatCode="#,##0.0">
                  <c:v>38.9</c:v>
                </c:pt>
                <c:pt idx="272" formatCode="#,##0.0">
                  <c:v>38.299999999999997</c:v>
                </c:pt>
                <c:pt idx="273" formatCode="#,##0.0">
                  <c:v>38.6</c:v>
                </c:pt>
                <c:pt idx="274" formatCode="#,##0.0">
                  <c:v>38.5</c:v>
                </c:pt>
                <c:pt idx="275" formatCode="#,##0.0">
                  <c:v>39.200000000000003</c:v>
                </c:pt>
                <c:pt idx="276" formatCode="#,##0.0">
                  <c:v>38.1</c:v>
                </c:pt>
                <c:pt idx="277" formatCode="#,##0.0">
                  <c:v>37.9</c:v>
                </c:pt>
                <c:pt idx="278" formatCode="#,##0.0">
                  <c:v>38.1</c:v>
                </c:pt>
                <c:pt idx="279" formatCode="#,##0.0">
                  <c:v>38.200000000000003</c:v>
                </c:pt>
                <c:pt idx="280" formatCode="#,##0.0">
                  <c:v>38</c:v>
                </c:pt>
                <c:pt idx="281" formatCode="#,##0.0">
                  <c:v>38.299999999999997</c:v>
                </c:pt>
                <c:pt idx="282" formatCode="#,##0.0">
                  <c:v>37.299999999999997</c:v>
                </c:pt>
                <c:pt idx="283" formatCode="#,##0.0">
                  <c:v>37.1</c:v>
                </c:pt>
                <c:pt idx="284" formatCode="#,##0.0">
                  <c:v>36.5</c:v>
                </c:pt>
                <c:pt idx="285" formatCode="#,##0.0">
                  <c:v>35.799999999999997</c:v>
                </c:pt>
                <c:pt idx="286" formatCode="#,##0.0">
                  <c:v>35.6</c:v>
                </c:pt>
                <c:pt idx="287" formatCode="#,##0.0">
                  <c:v>35.6</c:v>
                </c:pt>
                <c:pt idx="288" formatCode="#,##0.0">
                  <c:v>35.1</c:v>
                </c:pt>
                <c:pt idx="289" formatCode="#,##0.0">
                  <c:v>35</c:v>
                </c:pt>
                <c:pt idx="290" formatCode="#,##0.0">
                  <c:v>34.6</c:v>
                </c:pt>
                <c:pt idx="291" formatCode="#,##0.0">
                  <c:v>34.299999999999997</c:v>
                </c:pt>
                <c:pt idx="292" formatCode="#,##0.0">
                  <c:v>34.1</c:v>
                </c:pt>
                <c:pt idx="293" formatCode="#,##0.0">
                  <c:v>33.299999999999997</c:v>
                </c:pt>
                <c:pt idx="294" formatCode="#,##0.0">
                  <c:v>33.5</c:v>
                </c:pt>
                <c:pt idx="295" formatCode="#,##0.0">
                  <c:v>33.200000000000003</c:v>
                </c:pt>
                <c:pt idx="296" formatCode="#,##0.0">
                  <c:v>32.9</c:v>
                </c:pt>
                <c:pt idx="297" formatCode="#,##0.0">
                  <c:v>33</c:v>
                </c:pt>
                <c:pt idx="298" formatCode="#,##0.0">
                  <c:v>32.799999999999997</c:v>
                </c:pt>
                <c:pt idx="299" formatCode="#,##0.0">
                  <c:v>33.200000000000003</c:v>
                </c:pt>
                <c:pt idx="300" formatCode="#,##0.0">
                  <c:v>32.700000000000003</c:v>
                </c:pt>
                <c:pt idx="301" formatCode="#,##0.0">
                  <c:v>32.200000000000003</c:v>
                </c:pt>
                <c:pt idx="302" formatCode="#,##0.0">
                  <c:v>32</c:v>
                </c:pt>
                <c:pt idx="303" formatCode="#,##0.0">
                  <c:v>31.7</c:v>
                </c:pt>
                <c:pt idx="304" formatCode="#,##0.0">
                  <c:v>31.6</c:v>
                </c:pt>
                <c:pt idx="305" formatCode="#,##0.0">
                  <c:v>32.200000000000003</c:v>
                </c:pt>
                <c:pt idx="306" formatCode="#,##0.0">
                  <c:v>32.4</c:v>
                </c:pt>
                <c:pt idx="307" formatCode="#,##0.0">
                  <c:v>32.5</c:v>
                </c:pt>
                <c:pt idx="308" formatCode="#,##0.0">
                  <c:v>32.1</c:v>
                </c:pt>
                <c:pt idx="309" formatCode="#,##0.0">
                  <c:v>32.1</c:v>
                </c:pt>
                <c:pt idx="310" formatCode="#,##0.0">
                  <c:v>32.1</c:v>
                </c:pt>
                <c:pt idx="311" formatCode="#,##0.0">
                  <c:v>32.700000000000003</c:v>
                </c:pt>
                <c:pt idx="312" formatCode="#,##0.0">
                  <c:v>31.7</c:v>
                </c:pt>
                <c:pt idx="313" formatCode="#,##0.0">
                  <c:v>31</c:v>
                </c:pt>
                <c:pt idx="314" formatCode="#,##0.0">
                  <c:v>31.1</c:v>
                </c:pt>
                <c:pt idx="315" formatCode="#,##0.0">
                  <c:v>30.9</c:v>
                </c:pt>
                <c:pt idx="316" formatCode="#,##0.0">
                  <c:v>30.7</c:v>
                </c:pt>
                <c:pt idx="317" formatCode="#,##0.0">
                  <c:v>31.2</c:v>
                </c:pt>
                <c:pt idx="318" formatCode="#,##0.0">
                  <c:v>31.3</c:v>
                </c:pt>
                <c:pt idx="319" formatCode="#,##0.0">
                  <c:v>31.2</c:v>
                </c:pt>
                <c:pt idx="320" formatCode="#,##0.0">
                  <c:v>31.2</c:v>
                </c:pt>
                <c:pt idx="321" formatCode="#,##0.0">
                  <c:v>30.4</c:v>
                </c:pt>
                <c:pt idx="322" formatCode="#,##0.0">
                  <c:v>30.5</c:v>
                </c:pt>
                <c:pt idx="323" formatCode="#,##0.0">
                  <c:v>30.7</c:v>
                </c:pt>
                <c:pt idx="324" formatCode="#,##0.0">
                  <c:v>30.8</c:v>
                </c:pt>
                <c:pt idx="325" formatCode="#,##0.0">
                  <c:v>30.3</c:v>
                </c:pt>
                <c:pt idx="326" formatCode="#,##0.0">
                  <c:v>30.3</c:v>
                </c:pt>
                <c:pt idx="327" formatCode="#,##0.0">
                  <c:v>30.2</c:v>
                </c:pt>
                <c:pt idx="328" formatCode="#,##0.0">
                  <c:v>30.2</c:v>
                </c:pt>
                <c:pt idx="329" formatCode="#,##0.0">
                  <c:v>30.1</c:v>
                </c:pt>
                <c:pt idx="330" formatCode="#,##0.0">
                  <c:v>30.3</c:v>
                </c:pt>
                <c:pt idx="331" formatCode="#,##0.0">
                  <c:v>30.6</c:v>
                </c:pt>
                <c:pt idx="332" formatCode="#,##0.0">
                  <c:v>30.3</c:v>
                </c:pt>
                <c:pt idx="333" formatCode="#,##0.0">
                  <c:v>29.7</c:v>
                </c:pt>
                <c:pt idx="334" formatCode="#,##0.0">
                  <c:v>29.7</c:v>
                </c:pt>
                <c:pt idx="335" formatCode="#,##0.0">
                  <c:v>30</c:v>
                </c:pt>
                <c:pt idx="336" formatCode="#,##0.0">
                  <c:v>29.6</c:v>
                </c:pt>
                <c:pt idx="337" formatCode="#,##0.0">
                  <c:v>29.6</c:v>
                </c:pt>
                <c:pt idx="338" formatCode="#,##0.0">
                  <c:v>29.7</c:v>
                </c:pt>
                <c:pt idx="339" formatCode="#,##0.0">
                  <c:v>29.5</c:v>
                </c:pt>
                <c:pt idx="340" formatCode="#,##0.0">
                  <c:v>30</c:v>
                </c:pt>
                <c:pt idx="341" formatCode="#,##0.0">
                  <c:v>30</c:v>
                </c:pt>
                <c:pt idx="342" formatCode="#,##0.0">
                  <c:v>29.9</c:v>
                </c:pt>
                <c:pt idx="343" formatCode="#,##0.0">
                  <c:v>29.7</c:v>
                </c:pt>
                <c:pt idx="344" formatCode="#,##0.0">
                  <c:v>29.4</c:v>
                </c:pt>
                <c:pt idx="345" formatCode="#,##0.0">
                  <c:v>29.3</c:v>
                </c:pt>
                <c:pt idx="346" formatCode="#,##0.0">
                  <c:v>29.6</c:v>
                </c:pt>
                <c:pt idx="347" formatCode="#,##0.0">
                  <c:v>29.9</c:v>
                </c:pt>
                <c:pt idx="348" formatCode="#,##0.0">
                  <c:v>29.7</c:v>
                </c:pt>
                <c:pt idx="349" formatCode="#,##0.0">
                  <c:v>30.2</c:v>
                </c:pt>
                <c:pt idx="350" formatCode="#,##0.0">
                  <c:v>30.3</c:v>
                </c:pt>
                <c:pt idx="351" formatCode="#,##0.0">
                  <c:v>29.8</c:v>
                </c:pt>
                <c:pt idx="352" formatCode="#,##0.0">
                  <c:v>30</c:v>
                </c:pt>
                <c:pt idx="353" formatCode="#,##0.0">
                  <c:v>30.6</c:v>
                </c:pt>
                <c:pt idx="354" formatCode="#,##0.0">
                  <c:v>30.7</c:v>
                </c:pt>
                <c:pt idx="355" formatCode="#,##0.0">
                  <c:v>30.6</c:v>
                </c:pt>
                <c:pt idx="356" formatCode="#,##0.0">
                  <c:v>30.3</c:v>
                </c:pt>
                <c:pt idx="357" formatCode="#,##0.0">
                  <c:v>31.2</c:v>
                </c:pt>
                <c:pt idx="358" formatCode="#,##0.0">
                  <c:v>31.1</c:v>
                </c:pt>
                <c:pt idx="359" formatCode="#,##0.0">
                  <c:v>31.4</c:v>
                </c:pt>
                <c:pt idx="360" formatCode="#,##0.0">
                  <c:v>30.8</c:v>
                </c:pt>
                <c:pt idx="361" formatCode="#,##0.0">
                  <c:v>31.3</c:v>
                </c:pt>
                <c:pt idx="362" formatCode="#,##0.0">
                  <c:v>31.6</c:v>
                </c:pt>
                <c:pt idx="363" formatCode="#,##0.0">
                  <c:v>30.1</c:v>
                </c:pt>
                <c:pt idx="364" formatCode="#,##0.0">
                  <c:v>30.2</c:v>
                </c:pt>
                <c:pt idx="365" formatCode="#,##0.0">
                  <c:v>30.5</c:v>
                </c:pt>
                <c:pt idx="366" formatCode="#,##0.0">
                  <c:v>30.3</c:v>
                </c:pt>
                <c:pt idx="367" formatCode="#,##0.0">
                  <c:v>30.2</c:v>
                </c:pt>
                <c:pt idx="368" formatCode="#,##0.0">
                  <c:v>30</c:v>
                </c:pt>
                <c:pt idx="369" formatCode="#,##0.0">
                  <c:v>28.4</c:v>
                </c:pt>
                <c:pt idx="370" formatCode="#,##0.0">
                  <c:v>28.2</c:v>
                </c:pt>
                <c:pt idx="371" formatCode="#,##0.0">
                  <c:v>28.2</c:v>
                </c:pt>
                <c:pt idx="372" formatCode="#,##0.0">
                  <c:v>28.4</c:v>
                </c:pt>
                <c:pt idx="373" formatCode="#,##0.0">
                  <c:v>27.7</c:v>
                </c:pt>
                <c:pt idx="374" formatCode="#,##0.0">
                  <c:v>27.4</c:v>
                </c:pt>
                <c:pt idx="375" formatCode="#,##0.0">
                  <c:v>26</c:v>
                </c:pt>
                <c:pt idx="376" formatCode="#,##0.0">
                  <c:v>26.3</c:v>
                </c:pt>
                <c:pt idx="377" formatCode="#,##0.0">
                  <c:v>26.3</c:v>
                </c:pt>
                <c:pt idx="378" formatCode="#,##0.0">
                  <c:v>25.5</c:v>
                </c:pt>
                <c:pt idx="379" formatCode="#,##0.0">
                  <c:v>25.7</c:v>
                </c:pt>
                <c:pt idx="380" formatCode="#,##0.0">
                  <c:v>25.6</c:v>
                </c:pt>
                <c:pt idx="381" formatCode="#,##0.0">
                  <c:v>26.2</c:v>
                </c:pt>
                <c:pt idx="382" formatCode="#,##0.0">
                  <c:v>26.2</c:v>
                </c:pt>
                <c:pt idx="383" formatCode="#,##0.0">
                  <c:v>26.6</c:v>
                </c:pt>
                <c:pt idx="384" formatCode="#,##0.0">
                  <c:v>26.5</c:v>
                </c:pt>
                <c:pt idx="385" formatCode="#,##0.0">
                  <c:v>26.6</c:v>
                </c:pt>
                <c:pt idx="386" formatCode="#,##0.0">
                  <c:v>26.6</c:v>
                </c:pt>
                <c:pt idx="387" formatCode="#,##0.0">
                  <c:v>25.5</c:v>
                </c:pt>
                <c:pt idx="388" formatCode="#,##0.0">
                  <c:v>26</c:v>
                </c:pt>
                <c:pt idx="389" formatCode="#,##0.0">
                  <c:v>26.3</c:v>
                </c:pt>
                <c:pt idx="390" formatCode="#,##0.0">
                  <c:v>27.2</c:v>
                </c:pt>
                <c:pt idx="391" formatCode="#,##0.0">
                  <c:v>27.4</c:v>
                </c:pt>
                <c:pt idx="392" formatCode="#,##0.0">
                  <c:v>27.5</c:v>
                </c:pt>
                <c:pt idx="393" formatCode="#,##0.0">
                  <c:v>27.3</c:v>
                </c:pt>
                <c:pt idx="394" formatCode="#,##0.0">
                  <c:v>27.6</c:v>
                </c:pt>
                <c:pt idx="395" formatCode="#,##0.0">
                  <c:v>28.6</c:v>
                </c:pt>
                <c:pt idx="396" formatCode="#,##0.0">
                  <c:v>27.9</c:v>
                </c:pt>
                <c:pt idx="397" formatCode="#,##0.0">
                  <c:v>28.6</c:v>
                </c:pt>
                <c:pt idx="398" formatCode="#,##0.0">
                  <c:v>28.9</c:v>
                </c:pt>
                <c:pt idx="399" formatCode="#,##0.0">
                  <c:v>28.7</c:v>
                </c:pt>
                <c:pt idx="400" formatCode="#,##0.0">
                  <c:v>29.2</c:v>
                </c:pt>
                <c:pt idx="401" formatCode="#,##0.0">
                  <c:v>30.2</c:v>
                </c:pt>
                <c:pt idx="402" formatCode="#,##0.0">
                  <c:v>29.8</c:v>
                </c:pt>
                <c:pt idx="403" formatCode="#,##0.0">
                  <c:v>29.8</c:v>
                </c:pt>
                <c:pt idx="404" formatCode="#,##0.0">
                  <c:v>29.2</c:v>
                </c:pt>
                <c:pt idx="405" formatCode="#,##0.0">
                  <c:v>29</c:v>
                </c:pt>
                <c:pt idx="406" formatCode="#,##0.0">
                  <c:v>29</c:v>
                </c:pt>
                <c:pt idx="407" formatCode="#,##0.0">
                  <c:v>28.8</c:v>
                </c:pt>
                <c:pt idx="408" formatCode="#,##0.0">
                  <c:v>28.1</c:v>
                </c:pt>
                <c:pt idx="409" formatCode="#,##0.0">
                  <c:v>28.1</c:v>
                </c:pt>
                <c:pt idx="410" formatCode="#,##0.0">
                  <c:v>28.1</c:v>
                </c:pt>
                <c:pt idx="411" formatCode="#,##0.0">
                  <c:v>28.2</c:v>
                </c:pt>
                <c:pt idx="412" formatCode="#,##0.0">
                  <c:v>28.7</c:v>
                </c:pt>
                <c:pt idx="413" formatCode="#,##0.0">
                  <c:v>29</c:v>
                </c:pt>
                <c:pt idx="414" formatCode="#,##0.0">
                  <c:v>28.9</c:v>
                </c:pt>
                <c:pt idx="415" formatCode="#,##0.0">
                  <c:v>28.9</c:v>
                </c:pt>
                <c:pt idx="416" formatCode="#,##0.0">
                  <c:v>28.3</c:v>
                </c:pt>
                <c:pt idx="417" formatCode="#,##0.0">
                  <c:v>27.9</c:v>
                </c:pt>
                <c:pt idx="418" formatCode="#,##0.0">
                  <c:v>27.8</c:v>
                </c:pt>
                <c:pt idx="419" formatCode="#,##0.0">
                  <c:v>27.9</c:v>
                </c:pt>
                <c:pt idx="420" formatCode="#,##0.0">
                  <c:v>28.7</c:v>
                </c:pt>
                <c:pt idx="421" formatCode="#,##0.0">
                  <c:v>28.8</c:v>
                </c:pt>
                <c:pt idx="422" formatCode="#,##0.0">
                  <c:v>28.9</c:v>
                </c:pt>
                <c:pt idx="423" formatCode="#,##0.0">
                  <c:v>28.9</c:v>
                </c:pt>
                <c:pt idx="424" formatCode="#,##0.0">
                  <c:v>29.3</c:v>
                </c:pt>
                <c:pt idx="425" formatCode="#,##0.0">
                  <c:v>29.9</c:v>
                </c:pt>
                <c:pt idx="426" formatCode="#,##0.0">
                  <c:v>30</c:v>
                </c:pt>
                <c:pt idx="427" formatCode="#,##0.0">
                  <c:v>30.4</c:v>
                </c:pt>
                <c:pt idx="428" formatCode="#,##0.0">
                  <c:v>30.5</c:v>
                </c:pt>
                <c:pt idx="429" formatCode="#,##0.0">
                  <c:v>30.5</c:v>
                </c:pt>
                <c:pt idx="430" formatCode="#,##0.0">
                  <c:v>30.5</c:v>
                </c:pt>
                <c:pt idx="431" formatCode="#,##0.0">
                  <c:v>30.8</c:v>
                </c:pt>
                <c:pt idx="432" formatCode="#,##0.0">
                  <c:v>30.8</c:v>
                </c:pt>
                <c:pt idx="433" formatCode="#,##0.0">
                  <c:v>30.9</c:v>
                </c:pt>
                <c:pt idx="434" formatCode="#,##0.0">
                  <c:v>31.3</c:v>
                </c:pt>
                <c:pt idx="435" formatCode="#,##0.0">
                  <c:v>31.6</c:v>
                </c:pt>
                <c:pt idx="436" formatCode="#,##0.0">
                  <c:v>32.1</c:v>
                </c:pt>
                <c:pt idx="437" formatCode="#,##0.0">
                  <c:v>32.799999999999997</c:v>
                </c:pt>
                <c:pt idx="438" formatCode="#,##0.0">
                  <c:v>32.9</c:v>
                </c:pt>
                <c:pt idx="439" formatCode="#,##0.0">
                  <c:v>33</c:v>
                </c:pt>
                <c:pt idx="440" formatCode="#,##0.0">
                  <c:v>32.9</c:v>
                </c:pt>
                <c:pt idx="441" formatCode="#,##0.0">
                  <c:v>33.5</c:v>
                </c:pt>
                <c:pt idx="442" formatCode="#,##0.0">
                  <c:v>33.9</c:v>
                </c:pt>
                <c:pt idx="443" formatCode="#,##0.0">
                  <c:v>34.4</c:v>
                </c:pt>
                <c:pt idx="444" formatCode="#,##0.0">
                  <c:v>34.4</c:v>
                </c:pt>
                <c:pt idx="445" formatCode="#,##0.0">
                  <c:v>34.5</c:v>
                </c:pt>
                <c:pt idx="446" formatCode="#,##0.0">
                  <c:v>34.799999999999997</c:v>
                </c:pt>
                <c:pt idx="447" formatCode="#,##0.0">
                  <c:v>34.799999999999997</c:v>
                </c:pt>
                <c:pt idx="448" formatCode="#,##0.0">
                  <c:v>35.299999999999997</c:v>
                </c:pt>
                <c:pt idx="449" formatCode="#,##0.0">
                  <c:v>35.799999999999997</c:v>
                </c:pt>
                <c:pt idx="450" formatCode="#,##0.0">
                  <c:v>36.1</c:v>
                </c:pt>
                <c:pt idx="451" formatCode="#,##0.0">
                  <c:v>36.5</c:v>
                </c:pt>
                <c:pt idx="452" formatCode="#,##0.0">
                  <c:v>36.799999999999997</c:v>
                </c:pt>
                <c:pt idx="453" formatCode="#,##0.0">
                  <c:v>37.200000000000003</c:v>
                </c:pt>
                <c:pt idx="454" formatCode="#,##0.0">
                  <c:v>37.5</c:v>
                </c:pt>
                <c:pt idx="455" formatCode="#,##0.0">
                  <c:v>37.9</c:v>
                </c:pt>
                <c:pt idx="456" formatCode="#,##0.0">
                  <c:v>38.4</c:v>
                </c:pt>
                <c:pt idx="457" formatCode="#,##0.0">
                  <c:v>39.200000000000003</c:v>
                </c:pt>
                <c:pt idx="458" formatCode="#,##0.0">
                  <c:v>40</c:v>
                </c:pt>
                <c:pt idx="459" formatCode="#,##0.0">
                  <c:v>40.700000000000003</c:v>
                </c:pt>
                <c:pt idx="460" formatCode="#,##0.0">
                  <c:v>41.3</c:v>
                </c:pt>
                <c:pt idx="461" formatCode="#,##0.0">
                  <c:v>42.4</c:v>
                </c:pt>
                <c:pt idx="462" formatCode="#,##0.0">
                  <c:v>42.5</c:v>
                </c:pt>
                <c:pt idx="463" formatCode="#,##0.0">
                  <c:v>43.5</c:v>
                </c:pt>
                <c:pt idx="464" formatCode="#,##0.0">
                  <c:v>43.6</c:v>
                </c:pt>
                <c:pt idx="465" formatCode="#,##0.0">
                  <c:v>43.4</c:v>
                </c:pt>
                <c:pt idx="466" formatCode="#,##0.0">
                  <c:v>43.9</c:v>
                </c:pt>
                <c:pt idx="467" formatCode="#,##0.0">
                  <c:v>44.5</c:v>
                </c:pt>
                <c:pt idx="468" formatCode="#,##0.0">
                  <c:v>44.3</c:v>
                </c:pt>
                <c:pt idx="469" formatCode="#,##0.0">
                  <c:v>44.2</c:v>
                </c:pt>
                <c:pt idx="470" formatCode="#,##0.0">
                  <c:v>44.8</c:v>
                </c:pt>
                <c:pt idx="471" formatCode="#,##0.0">
                  <c:v>44.9</c:v>
                </c:pt>
                <c:pt idx="472" formatCode="#,##0.0">
                  <c:v>45.3</c:v>
                </c:pt>
                <c:pt idx="473" formatCode="#,##0.0">
                  <c:v>46.4</c:v>
                </c:pt>
                <c:pt idx="474" formatCode="#,##0.0">
                  <c:v>47.2</c:v>
                </c:pt>
                <c:pt idx="475" formatCode="#,##0.0">
                  <c:v>47.9</c:v>
                </c:pt>
                <c:pt idx="476" formatCode="#,##0.0">
                  <c:v>47.6</c:v>
                </c:pt>
                <c:pt idx="477" formatCode="#,##0.0">
                  <c:v>48.6</c:v>
                </c:pt>
                <c:pt idx="478" formatCode="#,##0.0">
                  <c:v>49.2</c:v>
                </c:pt>
                <c:pt idx="479" formatCode="#,##0.0">
                  <c:v>49.3</c:v>
                </c:pt>
                <c:pt idx="480" formatCode="#,##0.0">
                  <c:v>49.6</c:v>
                </c:pt>
                <c:pt idx="481" formatCode="#,##0.0">
                  <c:v>49.9</c:v>
                </c:pt>
                <c:pt idx="482" formatCode="#,##0.0">
                  <c:v>50.2</c:v>
                </c:pt>
                <c:pt idx="483" formatCode="#,##0.0">
                  <c:v>50.5</c:v>
                </c:pt>
                <c:pt idx="484" formatCode="#,##0.0">
                  <c:v>51.4</c:v>
                </c:pt>
                <c:pt idx="485" formatCode="#,##0.0">
                  <c:v>52.5</c:v>
                </c:pt>
                <c:pt idx="486" formatCode="#,##0.0">
                  <c:v>52.9</c:v>
                </c:pt>
                <c:pt idx="487" formatCode="#,##0.0">
                  <c:v>53.5</c:v>
                </c:pt>
                <c:pt idx="488" formatCode="#,##0.0">
                  <c:v>53.3</c:v>
                </c:pt>
                <c:pt idx="489" formatCode="#,##0.0">
                  <c:v>53.8</c:v>
                </c:pt>
                <c:pt idx="490" formatCode="#,##0.0">
                  <c:v>53.3</c:v>
                </c:pt>
                <c:pt idx="491" formatCode="#,##0.0">
                  <c:v>52.7</c:v>
                </c:pt>
                <c:pt idx="492" formatCode="#,##0.0">
                  <c:v>50.4</c:v>
                </c:pt>
                <c:pt idx="493" formatCode="#,##0.0">
                  <c:v>48.9</c:v>
                </c:pt>
                <c:pt idx="494" formatCode="#,##0.0">
                  <c:v>47.3</c:v>
                </c:pt>
                <c:pt idx="495" formatCode="#,##0.0">
                  <c:v>44.7</c:v>
                </c:pt>
                <c:pt idx="496" formatCode="#,##0.0">
                  <c:v>43.4</c:v>
                </c:pt>
                <c:pt idx="497" formatCode="#,##0.0">
                  <c:v>42.8</c:v>
                </c:pt>
                <c:pt idx="498" formatCode="#,##0.0">
                  <c:v>41.9</c:v>
                </c:pt>
                <c:pt idx="499" formatCode="#,##0.0">
                  <c:v>41.3</c:v>
                </c:pt>
                <c:pt idx="500" formatCode="#,##0.0">
                  <c:v>40.4</c:v>
                </c:pt>
                <c:pt idx="501" formatCode="#,##0.0">
                  <c:v>39.799999999999997</c:v>
                </c:pt>
                <c:pt idx="502" formatCode="#,##0.0">
                  <c:v>39.9</c:v>
                </c:pt>
                <c:pt idx="503" formatCode="#,##0.0">
                  <c:v>40.299999999999997</c:v>
                </c:pt>
                <c:pt idx="504" formatCode="#,##0.0">
                  <c:v>40.5</c:v>
                </c:pt>
                <c:pt idx="505" formatCode="#,##0.0">
                  <c:v>40.6</c:v>
                </c:pt>
                <c:pt idx="506" formatCode="#,##0.0">
                  <c:v>41.3</c:v>
                </c:pt>
                <c:pt idx="507" formatCode="#,##0.0">
                  <c:v>42.2</c:v>
                </c:pt>
                <c:pt idx="508" formatCode="#,##0.0">
                  <c:v>42.8</c:v>
                </c:pt>
                <c:pt idx="509" formatCode="#,##0.0">
                  <c:v>43.9</c:v>
                </c:pt>
                <c:pt idx="510" formatCode="#,##0.0">
                  <c:v>44.4</c:v>
                </c:pt>
                <c:pt idx="511" formatCode="#,##0.0">
                  <c:v>45</c:v>
                </c:pt>
                <c:pt idx="512" formatCode="#,##0.0">
                  <c:v>45.1</c:v>
                </c:pt>
                <c:pt idx="513" formatCode="#,##0.0">
                  <c:v>46</c:v>
                </c:pt>
                <c:pt idx="514" formatCode="#,##0.0">
                  <c:v>46.1</c:v>
                </c:pt>
                <c:pt idx="515" formatCode="#,##0.0">
                  <c:v>47.1</c:v>
                </c:pt>
                <c:pt idx="516" formatCode="#,##0.0">
                  <c:v>47.3</c:v>
                </c:pt>
                <c:pt idx="517" formatCode="#,##0.0">
                  <c:v>47.8</c:v>
                </c:pt>
                <c:pt idx="518" formatCode="#,##0.0">
                  <c:v>48.6</c:v>
                </c:pt>
                <c:pt idx="519" formatCode="#,##0.0">
                  <c:v>49.3</c:v>
                </c:pt>
                <c:pt idx="520" formatCode="#,##0.0">
                  <c:v>50</c:v>
                </c:pt>
                <c:pt idx="521" formatCode="#,##0.0">
                  <c:v>51.3</c:v>
                </c:pt>
                <c:pt idx="522" formatCode="#,##0.0">
                  <c:v>52.6</c:v>
                </c:pt>
                <c:pt idx="523" formatCode="#,##0.0">
                  <c:v>53</c:v>
                </c:pt>
                <c:pt idx="524" formatCode="#,##0.0">
                  <c:v>53.6</c:v>
                </c:pt>
                <c:pt idx="525" formatCode="#,##0.0">
                  <c:v>54.3</c:v>
                </c:pt>
                <c:pt idx="526" formatCode="#,##0.0">
                  <c:v>54.8</c:v>
                </c:pt>
                <c:pt idx="527" formatCode="#,##0.0">
                  <c:v>55.6</c:v>
                </c:pt>
                <c:pt idx="528" formatCode="#,##0.0">
                  <c:v>55.4</c:v>
                </c:pt>
                <c:pt idx="529" formatCode="#,##0.0">
                  <c:v>56</c:v>
                </c:pt>
                <c:pt idx="530" formatCode="#,##0.0">
                  <c:v>56.9</c:v>
                </c:pt>
                <c:pt idx="531" formatCode="#,##0.0">
                  <c:v>57.2</c:v>
                </c:pt>
                <c:pt idx="532" formatCode="#,##0.0">
                  <c:v>58</c:v>
                </c:pt>
                <c:pt idx="533" formatCode="#,##0.0">
                  <c:v>59</c:v>
                </c:pt>
                <c:pt idx="534" formatCode="#,##0.0">
                  <c:v>59.4</c:v>
                </c:pt>
                <c:pt idx="535" formatCode="#,##0.0">
                  <c:v>59.4</c:v>
                </c:pt>
                <c:pt idx="536" formatCode="#,##0.0">
                  <c:v>58.9</c:v>
                </c:pt>
                <c:pt idx="537" formatCode="#,##0.0">
                  <c:v>59.3</c:v>
                </c:pt>
                <c:pt idx="538" formatCode="#,##0.0">
                  <c:v>59.1</c:v>
                </c:pt>
                <c:pt idx="539" formatCode="#,##0.0">
                  <c:v>58.9</c:v>
                </c:pt>
                <c:pt idx="540" formatCode="#,##0.0">
                  <c:v>58.5</c:v>
                </c:pt>
                <c:pt idx="541" formatCode="#,##0.0">
                  <c:v>58.7</c:v>
                </c:pt>
                <c:pt idx="542" formatCode="#,##0.0">
                  <c:v>58.8</c:v>
                </c:pt>
                <c:pt idx="543" formatCode="#,##0.0">
                  <c:v>59.3</c:v>
                </c:pt>
                <c:pt idx="544" formatCode="#,##0.0">
                  <c:v>59.6</c:v>
                </c:pt>
                <c:pt idx="545" formatCode="#,##0.0">
                  <c:v>60.3</c:v>
                </c:pt>
                <c:pt idx="546" formatCode="#,##0.0">
                  <c:v>59.9</c:v>
                </c:pt>
                <c:pt idx="547" formatCode="#,##0.0">
                  <c:v>60.1</c:v>
                </c:pt>
                <c:pt idx="548" formatCode="#,##0.0">
                  <c:v>59.8</c:v>
                </c:pt>
                <c:pt idx="549" formatCode="#,##0.0">
                  <c:v>59.9</c:v>
                </c:pt>
                <c:pt idx="550" formatCode="#,##0.0">
                  <c:v>59.8</c:v>
                </c:pt>
                <c:pt idx="551" formatCode="#,##0.0">
                  <c:v>60.5</c:v>
                </c:pt>
                <c:pt idx="552" formatCode="#,##0.0">
                  <c:v>59.8</c:v>
                </c:pt>
                <c:pt idx="553" formatCode="#,##0.0">
                  <c:v>59.3</c:v>
                </c:pt>
                <c:pt idx="554" formatCode="#,##0.0">
                  <c:v>59</c:v>
                </c:pt>
                <c:pt idx="555" formatCode="#,##0.0">
                  <c:v>58.5</c:v>
                </c:pt>
                <c:pt idx="556" formatCode="#,##0.0">
                  <c:v>58.4</c:v>
                </c:pt>
                <c:pt idx="557" formatCode="#,##0.0">
                  <c:v>59.5</c:v>
                </c:pt>
                <c:pt idx="558" formatCode="#,##0.0">
                  <c:v>61.1</c:v>
                </c:pt>
                <c:pt idx="559" formatCode="#,##0.0">
                  <c:v>60.9</c:v>
                </c:pt>
                <c:pt idx="560" formatCode="#,##0.0">
                  <c:v>61.2</c:v>
                </c:pt>
                <c:pt idx="561" formatCode="#,##0.0">
                  <c:v>61.9</c:v>
                </c:pt>
                <c:pt idx="562" formatCode="#,##0.0">
                  <c:v>62</c:v>
                </c:pt>
                <c:pt idx="563" formatCode="#,##0.0">
                  <c:v>61.8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775680"/>
        <c:axId val="46773760"/>
      </c:lineChart>
      <c:dateAx>
        <c:axId val="463559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46357504"/>
        <c:crosses val="autoZero"/>
        <c:auto val="1"/>
        <c:lblOffset val="100"/>
        <c:baseTimeUnit val="days"/>
      </c:dateAx>
      <c:valAx>
        <c:axId val="4635750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46355968"/>
        <c:crosses val="autoZero"/>
        <c:crossBetween val="between"/>
      </c:valAx>
      <c:valAx>
        <c:axId val="46773760"/>
        <c:scaling>
          <c:orientation val="minMax"/>
        </c:scaling>
        <c:delete val="0"/>
        <c:axPos val="r"/>
        <c:numFmt formatCode="#,##0" sourceLinked="0"/>
        <c:majorTickMark val="out"/>
        <c:minorTickMark val="none"/>
        <c:tickLblPos val="nextTo"/>
        <c:crossAx val="46775680"/>
        <c:crosses val="max"/>
        <c:crossBetween val="between"/>
      </c:valAx>
      <c:dateAx>
        <c:axId val="46775680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6773760"/>
        <c:crosses val="autoZero"/>
        <c:auto val="1"/>
        <c:lblOffset val="100"/>
        <c:baseTimeUnit val="days"/>
      </c:dateAx>
    </c:plotArea>
    <c:legend>
      <c:legendPos val="r"/>
      <c:layout>
        <c:manualLayout>
          <c:xMode val="edge"/>
          <c:yMode val="edge"/>
          <c:x val="0.58087678757750849"/>
          <c:y val="0.19842380722480793"/>
          <c:w val="0.30925774312219095"/>
          <c:h val="0.11144569308401252"/>
        </c:manualLayout>
      </c:layout>
      <c:overlay val="1"/>
      <c:spPr>
        <a:solidFill>
          <a:srgbClr val="FFFFFF"/>
        </a:solidFill>
        <a:ln>
          <a:solidFill>
            <a:srgbClr val="000000"/>
          </a:solidFill>
        </a:ln>
      </c:spPr>
    </c:legend>
    <c:plotVisOnly val="1"/>
    <c:dispBlanksAs val="gap"/>
    <c:showDLblsOverMax val="0"/>
  </c:chart>
  <c:txPr>
    <a:bodyPr/>
    <a:lstStyle/>
    <a:p>
      <a:pPr>
        <a:defRPr sz="1100" b="1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91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9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9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0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865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64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60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082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28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04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64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4D60E-47CA-4417-A455-A54CFC5D64FC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07107-1282-4234-8D60-4BC8B7E73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5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Economic Update: Oil &amp; Gas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831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miContiClaim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4582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801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43840" y="289560"/>
          <a:ext cx="8656320" cy="627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1004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3840" y="289560"/>
          <a:ext cx="8656320" cy="627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144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3840" y="289560"/>
          <a:ext cx="8656320" cy="627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1107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3840" y="289560"/>
          <a:ext cx="8656320" cy="627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0867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86868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8503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243840" y="289560"/>
          <a:ext cx="8656320" cy="627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4414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1659</TotalTime>
  <Words>41</Words>
  <Application>Microsoft Office PowerPoint</Application>
  <PresentationFormat>On-screen Show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Economic Update: Oil &amp; Gas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Gray, Lynn</dc:creator>
  <cp:lastModifiedBy>Gray, Lynn</cp:lastModifiedBy>
  <cp:revision>7</cp:revision>
  <dcterms:created xsi:type="dcterms:W3CDTF">2015-02-26T16:30:12Z</dcterms:created>
  <dcterms:modified xsi:type="dcterms:W3CDTF">2015-03-02T21:46:13Z</dcterms:modified>
</cp:coreProperties>
</file>